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8"/>
  </p:notesMasterIdLst>
  <p:handoutMasterIdLst>
    <p:handoutMasterId r:id="rId19"/>
  </p:handoutMasterIdLst>
  <p:sldIdLst>
    <p:sldId id="256" r:id="rId2"/>
    <p:sldId id="281" r:id="rId3"/>
    <p:sldId id="297" r:id="rId4"/>
    <p:sldId id="298" r:id="rId5"/>
    <p:sldId id="299" r:id="rId6"/>
    <p:sldId id="284" r:id="rId7"/>
    <p:sldId id="286" r:id="rId8"/>
    <p:sldId id="287" r:id="rId9"/>
    <p:sldId id="289" r:id="rId10"/>
    <p:sldId id="304" r:id="rId11"/>
    <p:sldId id="307" r:id="rId12"/>
    <p:sldId id="303" r:id="rId13"/>
    <p:sldId id="306" r:id="rId14"/>
    <p:sldId id="305" r:id="rId15"/>
    <p:sldId id="294" r:id="rId16"/>
    <p:sldId id="264" r:id="rId17"/>
  </p:sldIdLst>
  <p:sldSz cx="9144000" cy="6858000" type="screen4x3"/>
  <p:notesSz cx="9942513" cy="67611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500" b="1" kern="1200">
        <a:solidFill>
          <a:srgbClr val="000066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500" b="1" kern="1200">
        <a:solidFill>
          <a:srgbClr val="000066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500" b="1" kern="1200">
        <a:solidFill>
          <a:srgbClr val="000066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500" b="1" kern="1200">
        <a:solidFill>
          <a:srgbClr val="000066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500" b="1" kern="1200">
        <a:solidFill>
          <a:srgbClr val="000066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2500" b="1" kern="1200">
        <a:solidFill>
          <a:srgbClr val="000066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2500" b="1" kern="1200">
        <a:solidFill>
          <a:srgbClr val="000066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2500" b="1" kern="1200">
        <a:solidFill>
          <a:srgbClr val="000066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2500" b="1" kern="1200">
        <a:solidFill>
          <a:srgbClr val="000066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5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3984"/>
    <a:srgbClr val="000066"/>
    <a:srgbClr val="33CCFF"/>
    <a:srgbClr val="A50021"/>
    <a:srgbClr val="97FFFF"/>
    <a:srgbClr val="2CA9D1"/>
    <a:srgbClr val="E509B6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62" autoAdjust="0"/>
    <p:restoredTop sz="94660"/>
  </p:normalViewPr>
  <p:slideViewPr>
    <p:cSldViewPr>
      <p:cViewPr varScale="1">
        <p:scale>
          <a:sx n="49" d="100"/>
          <a:sy n="49" d="100"/>
        </p:scale>
        <p:origin x="980" y="36"/>
      </p:cViewPr>
      <p:guideLst>
        <p:guide orient="horz" pos="93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22" cy="3396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2365" y="0"/>
            <a:ext cx="4308422" cy="3396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8A4487-C416-4211-955E-5CA9BF332A75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421541"/>
            <a:ext cx="4308422" cy="33962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2365" y="6421541"/>
            <a:ext cx="4308422" cy="33962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51CE69-3364-4FDE-AEBC-B01E52EFED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1772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8422" cy="338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2365" y="0"/>
            <a:ext cx="4308422" cy="338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279775" y="506413"/>
            <a:ext cx="3382963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4252" y="3211553"/>
            <a:ext cx="7954010" cy="3042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21540"/>
            <a:ext cx="4308422" cy="338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2365" y="6421540"/>
            <a:ext cx="4308422" cy="338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BC0A99B-02CF-44DC-9291-D1C64118CE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994866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利用这时间</a:t>
            </a:r>
            <a:r>
              <a:rPr lang="en-US" altLang="zh-CN" dirty="0" smtClean="0"/>
              <a:t>10</a:t>
            </a:r>
            <a:r>
              <a:rPr lang="zh-CN" altLang="en-US" dirty="0" smtClean="0"/>
              <a:t>分钟的时间讲三点内容，讲三句话，第</a:t>
            </a:r>
            <a:r>
              <a:rPr lang="en-US" altLang="zh-CN" dirty="0" smtClean="0"/>
              <a:t>1</a:t>
            </a:r>
            <a:r>
              <a:rPr lang="zh-CN" altLang="en-US" dirty="0" smtClean="0"/>
              <a:t>句话就是。</a:t>
            </a:r>
          </a:p>
          <a:p>
            <a:r>
              <a:rPr lang="zh-CN" altLang="en-US" dirty="0" smtClean="0"/>
              <a:t>航空发动机的智能化。</a:t>
            </a:r>
          </a:p>
          <a:p>
            <a:r>
              <a:rPr lang="zh-CN" altLang="en-US" dirty="0" smtClean="0"/>
              <a:t>语音聪明的传感器。</a:t>
            </a:r>
          </a:p>
          <a:p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句话是。</a:t>
            </a:r>
          </a:p>
          <a:p>
            <a:r>
              <a:rPr lang="zh-CN" altLang="en-US" dirty="0" smtClean="0"/>
              <a:t>我们目前达到的成果，第</a:t>
            </a:r>
            <a:r>
              <a:rPr lang="en-US" altLang="zh-CN" dirty="0" smtClean="0"/>
              <a:t>3</a:t>
            </a:r>
            <a:r>
              <a:rPr lang="zh-CN" altLang="en-US" dirty="0" smtClean="0"/>
              <a:t>句话就是。</a:t>
            </a:r>
          </a:p>
          <a:p>
            <a:r>
              <a:rPr lang="zh-CN" altLang="en-US" dirty="0" smtClean="0"/>
              <a:t>将来可能要做，将来我们要做的事情。</a:t>
            </a:r>
          </a:p>
          <a:p>
            <a:r>
              <a:rPr lang="zh-CN" altLang="en-US" dirty="0" smtClean="0"/>
              <a:t>这第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句话呢，就是说明一下我们做过什么，我们在双方的支持下，我们做了传感器，我们攻克了几项难关，我们得到了什么结果？</a:t>
            </a:r>
          </a:p>
          <a:p>
            <a:r>
              <a:rPr lang="zh-CN" altLang="en-US" dirty="0" smtClean="0"/>
              <a:t>在未来的发展这一方面，我们要讲。</a:t>
            </a:r>
          </a:p>
          <a:p>
            <a:r>
              <a:rPr lang="zh-CN" altLang="en-US" dirty="0" smtClean="0"/>
              <a:t>嗯，有</a:t>
            </a:r>
            <a:r>
              <a:rPr lang="en-US" altLang="zh-CN" dirty="0" smtClean="0"/>
              <a:t>2:00</a:t>
            </a:r>
            <a:r>
              <a:rPr lang="zh-CN" altLang="en-US" dirty="0" smtClean="0"/>
              <a:t>第一点就是，我们这项研究正在工程应用，希望把它推广，这本来就是本来的含义，那这个里边第一就是，要找对它的应用点，这个优点当然不止一个，因为传感器测温测高温，可以应用在很多航空航天的行业，所以我们在努力的找这些，目前为止找了这么几个相关的部门进行沟通和洽谈，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部分就是说形成我们可用的资源，这部分讲的是可行性，这个资源呢，就是把我们教到目前，科研所形成的实验室。</a:t>
            </a:r>
          </a:p>
          <a:p>
            <a:r>
              <a:rPr lang="zh-CN" altLang="en-US" dirty="0" smtClean="0"/>
              <a:t>变成一个产业的能力，也就是说把实验室相关的设备移植到产业当中。</a:t>
            </a:r>
          </a:p>
          <a:p>
            <a:r>
              <a:rPr lang="zh-CN" altLang="en-US" dirty="0" smtClean="0"/>
              <a:t>最后我们做一下总结，也是这三条第一。</a:t>
            </a:r>
          </a:p>
          <a:p>
            <a:r>
              <a:rPr lang="zh-CN" altLang="en-US" dirty="0" smtClean="0"/>
              <a:t>我们为什么要做这件事情？第二，我们做了什么事情？第三，我们还要做什么事情？</a:t>
            </a:r>
          </a:p>
          <a:p>
            <a:r>
              <a:rPr lang="zh-CN" altLang="en-US" dirty="0" smtClean="0"/>
              <a:t>谢谢各位专家和各位领导，来听听。</a:t>
            </a:r>
          </a:p>
          <a:p>
            <a:r>
              <a:rPr lang="zh-CN" altLang="en-US" dirty="0" smtClean="0"/>
              <a:t>现在欢迎大家提问。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C0A99B-02CF-44DC-9291-D1C64118CE75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6763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C0A99B-02CF-44DC-9291-D1C64118CE75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3809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的样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zh-CN" altLang="en-US" dirty="0" smtClean="0"/>
              <a:t>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+mn-ea"/>
                <a:ea typeface="+mn-ea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dirty="0" smtClean="0"/>
              <a:t>作者样式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5634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细字的样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  <a:prstGeom prst="rect">
            <a:avLst/>
          </a:prstGeom>
        </p:spPr>
        <p:txBody>
          <a:bodyPr/>
          <a:lstStyle>
            <a:lvl1pPr>
              <a:defRPr sz="2800" spc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468313" y="1125538"/>
            <a:ext cx="8229600" cy="5065712"/>
          </a:xfrm>
          <a:prstGeom prst="rect">
            <a:avLst/>
          </a:prstGeom>
        </p:spPr>
        <p:txBody>
          <a:bodyPr/>
          <a:lstStyle>
            <a:lvl1pPr>
              <a:defRPr sz="2200" b="0" spc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 b="1" spc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400" b="1" spc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 b="1" spc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比较细的字样式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</p:txBody>
      </p:sp>
      <p:sp>
        <p:nvSpPr>
          <p:cNvPr id="6" name="日期占位符 6"/>
          <p:cNvSpPr>
            <a:spLocks noGrp="1"/>
          </p:cNvSpPr>
          <p:nvPr>
            <p:ph type="dt" sz="half" idx="10"/>
          </p:nvPr>
        </p:nvSpPr>
        <p:spPr>
          <a:xfrm>
            <a:off x="-14917" y="652963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000" b="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7064619" y="6430840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 sz="1000" b="0">
                <a:solidFill>
                  <a:schemeClr val="tx1"/>
                </a:solidFill>
              </a:defRPr>
            </a:lvl1pPr>
          </a:lstStyle>
          <a:p>
            <a:fld id="{C80B6512-22FA-47CD-A68A-DCB1550EB6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34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粗字的样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  <a:prstGeom prst="rect">
            <a:avLst/>
          </a:prstGeom>
        </p:spPr>
        <p:txBody>
          <a:bodyPr/>
          <a:lstStyle>
            <a:lvl1pPr>
              <a:defRPr sz="2800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468313" y="1125538"/>
            <a:ext cx="8229600" cy="5065712"/>
          </a:xfrm>
          <a:prstGeom prst="rect">
            <a:avLst/>
          </a:prstGeom>
        </p:spPr>
        <p:txBody>
          <a:bodyPr/>
          <a:lstStyle>
            <a:lvl1pPr>
              <a:defRPr sz="2200" b="1" spc="3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 b="1" spc="3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4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比较粗的字样式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-14917" y="652963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000" b="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7064619" y="6430840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 sz="1000" b="0">
                <a:solidFill>
                  <a:schemeClr val="tx1"/>
                </a:solidFill>
              </a:defRPr>
            </a:lvl1pPr>
          </a:lstStyle>
          <a:p>
            <a:fld id="{C80B6512-22FA-47CD-A68A-DCB1550EB6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975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51" r:id="rId3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206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2060"/>
          </a:solidFill>
          <a:latin typeface="黑体" pitchFamily="2" charset="-122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2060"/>
          </a:solidFill>
          <a:latin typeface="黑体" pitchFamily="2" charset="-122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2060"/>
          </a:solidFill>
          <a:latin typeface="黑体" pitchFamily="2" charset="-122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2060"/>
          </a:solidFill>
          <a:latin typeface="黑体" pitchFamily="2" charset="-122"/>
          <a:ea typeface="黑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2060"/>
          </a:solidFill>
          <a:latin typeface="黑体" pitchFamily="2" charset="-122"/>
          <a:ea typeface="黑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2060"/>
          </a:solidFill>
          <a:latin typeface="黑体" pitchFamily="2" charset="-122"/>
          <a:ea typeface="黑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2060"/>
          </a:solidFill>
          <a:latin typeface="黑体" pitchFamily="2" charset="-122"/>
          <a:ea typeface="黑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2060"/>
          </a:solidFill>
          <a:latin typeface="黑体" pitchFamily="2" charset="-122"/>
          <a:ea typeface="黑体" pitchFamily="2" charset="-122"/>
        </a:defRPr>
      </a:lvl9pPr>
    </p:titleStyle>
    <p:bodyStyle>
      <a:lvl1pPr marL="449263" indent="-449263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SzPct val="120000"/>
        <a:buBlip>
          <a:blip r:embed="rId5"/>
        </a:buBlip>
        <a:defRPr sz="2800">
          <a:solidFill>
            <a:srgbClr val="133984"/>
          </a:solidFill>
          <a:latin typeface="+mn-lt"/>
          <a:ea typeface="+mn-ea"/>
          <a:cs typeface="+mn-cs"/>
        </a:defRPr>
      </a:lvl1pPr>
      <a:lvl2pPr marL="91440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000066"/>
        </a:buClr>
        <a:buChar char="•"/>
        <a:defRPr sz="2400">
          <a:solidFill>
            <a:srgbClr val="133984"/>
          </a:solidFill>
          <a:latin typeface="+mn-lt"/>
          <a:ea typeface="+mn-ea"/>
        </a:defRPr>
      </a:lvl2pPr>
      <a:lvl3pPr marL="1322388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marL="1730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marL="2138363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2595563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3052763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3509963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3967163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km2000.us/mywritings/muban.rar" TargetMode="External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km2000.us/jiaoda/" TargetMode="External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4000" dirty="0"/>
              <a:t>这个</a:t>
            </a:r>
            <a:r>
              <a:rPr lang="en-US" altLang="zh-CN" sz="4000" dirty="0"/>
              <a:t>PPT</a:t>
            </a:r>
            <a:r>
              <a:rPr lang="zh-CN" altLang="en-US" sz="4000" dirty="0"/>
              <a:t>也是一个标准的模板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今天天气真</a:t>
            </a:r>
            <a:r>
              <a:rPr lang="zh-CN" altLang="en-US" dirty="0" smtClean="0">
                <a:latin typeface="+mn-lt"/>
                <a:cs typeface="+mn-ea"/>
                <a:sym typeface="+mn-lt"/>
              </a:rPr>
              <a:t>好</a:t>
            </a:r>
            <a:endParaRPr lang="zh-CN" altLang="en-US" dirty="0">
              <a:latin typeface="+mn-l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84822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下</a:t>
            </a:r>
            <a:r>
              <a:rPr lang="zh-CN" altLang="en-US" dirty="0" smtClean="0"/>
              <a:t>面：是</a:t>
            </a:r>
            <a:r>
              <a:rPr lang="zh-CN" altLang="en-US" dirty="0"/>
              <a:t>一些呈</a:t>
            </a:r>
            <a:r>
              <a:rPr lang="zh-CN" altLang="en-US" dirty="0" smtClean="0"/>
              <a:t>现的</a:t>
            </a:r>
            <a:r>
              <a:rPr lang="zh-CN" altLang="en-US" dirty="0"/>
              <a:t>技</a:t>
            </a:r>
            <a:r>
              <a:rPr lang="zh-CN" altLang="en-US" dirty="0" smtClean="0"/>
              <a:t>巧、链接下载</a:t>
            </a:r>
            <a:endParaRPr 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用红字突出重</a:t>
            </a:r>
            <a:r>
              <a:rPr lang="zh-CN" altLang="en-US" dirty="0" smtClean="0"/>
              <a:t>点</a:t>
            </a:r>
            <a:endParaRPr lang="en-US" altLang="zh-CN" dirty="0" smtClean="0"/>
          </a:p>
          <a:p>
            <a:r>
              <a:rPr lang="zh-CN" altLang="en-US" dirty="0"/>
              <a:t>通过比较表达你的突出贡</a:t>
            </a:r>
            <a:r>
              <a:rPr lang="zh-CN" altLang="en-US" dirty="0" smtClean="0"/>
              <a:t>献</a:t>
            </a:r>
            <a:endParaRPr lang="en-US" altLang="zh-CN" dirty="0" smtClean="0"/>
          </a:p>
          <a:p>
            <a:r>
              <a:rPr lang="zh-CN" altLang="en-US" dirty="0"/>
              <a:t>利用可见的大字体突出你要重点表达的内</a:t>
            </a:r>
            <a:r>
              <a:rPr lang="zh-CN" altLang="en-US" dirty="0" smtClean="0"/>
              <a:t>容、红</a:t>
            </a:r>
            <a:r>
              <a:rPr lang="zh-CN" altLang="en-US" dirty="0"/>
              <a:t>色圆</a:t>
            </a:r>
            <a:r>
              <a:rPr lang="zh-CN" altLang="en-US" dirty="0" smtClean="0"/>
              <a:t>圈</a:t>
            </a:r>
            <a:endParaRPr lang="en-US" altLang="zh-CN" dirty="0" smtClean="0"/>
          </a:p>
          <a:p>
            <a:r>
              <a:rPr lang="zh-CN" altLang="en-US" dirty="0"/>
              <a:t>利用粗箭头表达进</a:t>
            </a:r>
            <a:r>
              <a:rPr lang="zh-CN" altLang="en-US" dirty="0" smtClean="0"/>
              <a:t>度</a:t>
            </a:r>
            <a:endParaRPr lang="en-US" altLang="zh-CN" dirty="0" smtClean="0"/>
          </a:p>
          <a:p>
            <a:r>
              <a:rPr lang="zh-CN" altLang="en-US" dirty="0"/>
              <a:t>如何利用</a:t>
            </a:r>
            <a:r>
              <a:rPr lang="en-US" altLang="zh-CN" dirty="0"/>
              <a:t>PPT</a:t>
            </a:r>
            <a:r>
              <a:rPr lang="zh-CN" altLang="en-US" dirty="0"/>
              <a:t>画</a:t>
            </a:r>
            <a:r>
              <a:rPr lang="en-US" altLang="zh-CN" dirty="0"/>
              <a:t>word</a:t>
            </a:r>
            <a:r>
              <a:rPr lang="zh-CN" altLang="en-US" dirty="0"/>
              <a:t>当中的插</a:t>
            </a:r>
            <a:r>
              <a:rPr lang="zh-CN" altLang="en-US" dirty="0" smtClean="0"/>
              <a:t>图</a:t>
            </a:r>
            <a:endParaRPr lang="en-US" altLang="zh-CN" dirty="0" smtClean="0"/>
          </a:p>
          <a:p>
            <a:endParaRPr lang="en-US" dirty="0"/>
          </a:p>
          <a:p>
            <a:r>
              <a:rPr lang="zh-CN" altLang="en-US" dirty="0" smtClean="0"/>
              <a:t>链接、下载、模板、视频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0B6512-22FA-47CD-A68A-DCB1550EB6C2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6" name="右箭头 5"/>
          <p:cNvSpPr/>
          <p:nvPr/>
        </p:nvSpPr>
        <p:spPr bwMode="auto">
          <a:xfrm>
            <a:off x="251520" y="3212976"/>
            <a:ext cx="612068" cy="360040"/>
          </a:xfrm>
          <a:prstGeom prst="rightArrow">
            <a:avLst/>
          </a:prstGeom>
          <a:solidFill>
            <a:srgbClr val="FF33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54000" rIns="91440" bIns="45720" numCol="1" rtlCol="0" anchor="t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500" b="1" i="0" u="none" strike="noStrike" cap="none" normalizeH="0" baseline="0" smtClean="0">
              <a:ln>
                <a:noFill/>
              </a:ln>
              <a:solidFill>
                <a:srgbClr val="000066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6107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使用</a:t>
            </a:r>
            <a:r>
              <a:rPr lang="en-US" dirty="0"/>
              <a:t>PPT</a:t>
            </a:r>
            <a:r>
              <a:rPr lang="ja-JP" altLang="en-US" dirty="0"/>
              <a:t>的方法</a:t>
            </a:r>
            <a:r>
              <a:rPr lang="ja-JP" altLang="en-US" dirty="0" smtClean="0"/>
              <a:t>做</a:t>
            </a:r>
            <a:r>
              <a:rPr lang="en-US" dirty="0" smtClean="0"/>
              <a:t>Word</a:t>
            </a:r>
            <a:r>
              <a:rPr lang="ja-JP" altLang="en-US" dirty="0"/>
              <a:t>里面的图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使</a:t>
            </a:r>
            <a:r>
              <a:rPr lang="ja-JP" altLang="en-US" dirty="0" smtClean="0"/>
              <a:t>用</a:t>
            </a:r>
            <a:r>
              <a:rPr lang="en-US" altLang="ja-JP" dirty="0" smtClean="0"/>
              <a:t> </a:t>
            </a:r>
            <a:r>
              <a:rPr lang="ja-JP" altLang="en-US" b="1" dirty="0" smtClean="0">
                <a:solidFill>
                  <a:srgbClr val="2CA9D1"/>
                </a:solidFill>
              </a:rPr>
              <a:t>图</a:t>
            </a:r>
            <a:r>
              <a:rPr lang="ja-JP" altLang="en-US" b="1" dirty="0">
                <a:solidFill>
                  <a:srgbClr val="2CA9D1"/>
                </a:solidFill>
              </a:rPr>
              <a:t>的正确大小 </a:t>
            </a:r>
            <a:r>
              <a:rPr lang="en-US" altLang="ja-JP" b="1" dirty="0">
                <a:solidFill>
                  <a:srgbClr val="2CA9D1"/>
                </a:solidFill>
              </a:rPr>
              <a:t>word </a:t>
            </a:r>
            <a:r>
              <a:rPr lang="ja-JP" altLang="en-US" b="1" dirty="0">
                <a:solidFill>
                  <a:srgbClr val="2CA9D1"/>
                </a:solidFill>
              </a:rPr>
              <a:t>双列</a:t>
            </a:r>
            <a:r>
              <a:rPr lang="en-US" altLang="ja-JP" b="1" dirty="0">
                <a:solidFill>
                  <a:srgbClr val="2CA9D1"/>
                </a:solidFill>
              </a:rPr>
              <a:t>.</a:t>
            </a:r>
            <a:r>
              <a:rPr lang="en-US" altLang="ja-JP" b="1" dirty="0" err="1" smtClean="0">
                <a:solidFill>
                  <a:srgbClr val="2CA9D1"/>
                </a:solidFill>
              </a:rPr>
              <a:t>pptx</a:t>
            </a:r>
            <a:r>
              <a:rPr lang="zh-CN" altLang="en-US" b="1" dirty="0">
                <a:solidFill>
                  <a:srgbClr val="2CA9D1"/>
                </a:solidFill>
              </a:rPr>
              <a:t> </a:t>
            </a:r>
            <a:r>
              <a:rPr lang="zh-CN" altLang="en-US" dirty="0">
                <a:solidFill>
                  <a:srgbClr val="133984"/>
                </a:solidFill>
              </a:rPr>
              <a:t>作为标准模板来制作</a:t>
            </a:r>
            <a:r>
              <a:rPr lang="en-US" altLang="zh-CN" dirty="0">
                <a:solidFill>
                  <a:srgbClr val="133984"/>
                </a:solidFill>
              </a:rPr>
              <a:t>word</a:t>
            </a:r>
            <a:r>
              <a:rPr lang="zh-CN" altLang="en-US" dirty="0">
                <a:solidFill>
                  <a:srgbClr val="133984"/>
                </a:solidFill>
              </a:rPr>
              <a:t>当中符合出版标准的图</a:t>
            </a:r>
            <a:endParaRPr lang="en-US" dirty="0">
              <a:solidFill>
                <a:srgbClr val="133984"/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0B6512-22FA-47CD-A68A-DCB1550EB6C2}" type="slidenum">
              <a:rPr lang="zh-CN" altLang="en-US" smtClean="0"/>
              <a:pPr/>
              <a:t>11</a:t>
            </a:fld>
            <a:endParaRPr lang="zh-CN" altLang="en-US"/>
          </a:p>
        </p:txBody>
      </p:sp>
      <p:pic>
        <p:nvPicPr>
          <p:cNvPr id="6" name="图片 5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132856"/>
            <a:ext cx="6039160" cy="3854648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899592" y="1844824"/>
            <a:ext cx="4068452" cy="3924436"/>
          </a:xfrm>
          <a:prstGeom prst="ellipse">
            <a:avLst/>
          </a:prstGeom>
          <a:noFill/>
          <a:ln>
            <a:solidFill>
              <a:srgbClr val="A50021"/>
            </a:solidFill>
          </a:ln>
          <a:effectLst>
            <a:outerShdw dist="127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133984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02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/>
              <a:t>首先是要下载这样的模板，然后根</a:t>
            </a:r>
            <a:r>
              <a:rPr lang="zh-CN" altLang="en-US" sz="2400" dirty="0" smtClean="0"/>
              <a:t>据当</a:t>
            </a:r>
            <a:r>
              <a:rPr lang="zh-CN" altLang="en-US" sz="2400" dirty="0"/>
              <a:t>中的内容操作</a:t>
            </a:r>
            <a:endParaRPr lang="en-US" sz="2400" dirty="0"/>
          </a:p>
        </p:txBody>
      </p:sp>
      <p:pic>
        <p:nvPicPr>
          <p:cNvPr id="5" name="内容占位符 4" descr="屏幕剪辑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221" y="1823149"/>
            <a:ext cx="4527783" cy="3670489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0B6512-22FA-47CD-A68A-DCB1550EB6C2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267744" y="3429000"/>
            <a:ext cx="3204356" cy="936104"/>
          </a:xfrm>
          <a:prstGeom prst="ellipse">
            <a:avLst/>
          </a:prstGeom>
          <a:noFill/>
          <a:ln>
            <a:solidFill>
              <a:srgbClr val="A50021"/>
            </a:solidFill>
          </a:ln>
          <a:effectLst>
            <a:outerShdw dist="127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133984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27684" y="5805264"/>
            <a:ext cx="6143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下载的网址</a:t>
            </a:r>
            <a:r>
              <a:rPr lang="zh-CN" altLang="en-US" sz="1800" dirty="0" smtClean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是 </a:t>
            </a:r>
            <a:r>
              <a:rPr lang="en-US" sz="1800" dirty="0" smtClean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  <a:hlinkClick r:id="rId3"/>
              </a:rPr>
              <a:t>http</a:t>
            </a:r>
            <a:r>
              <a:rPr lang="en-US" sz="1800" dirty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  <a:hlinkClick r:id="rId3"/>
              </a:rPr>
              <a:t>://</a:t>
            </a:r>
            <a:r>
              <a:rPr lang="en-US" sz="1800" dirty="0" smtClean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  <a:hlinkClick r:id="rId3"/>
              </a:rPr>
              <a:t>km2000.us/mywritings/muban.rar</a:t>
            </a:r>
            <a:r>
              <a:rPr lang="en-US" sz="1800" dirty="0" smtClean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</a:t>
            </a:r>
            <a:endParaRPr lang="en-US" sz="1800" dirty="0">
              <a:solidFill>
                <a:srgbClr val="002060"/>
              </a:solidFill>
              <a:uFill>
                <a:solidFill>
                  <a:srgbClr val="000066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893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/>
              <a:t>可以把你</a:t>
            </a:r>
            <a:r>
              <a:rPr lang="en-US" altLang="zh-CN" sz="2400" dirty="0"/>
              <a:t>PPT</a:t>
            </a:r>
            <a:r>
              <a:rPr lang="zh-CN" altLang="en-US" sz="2400" dirty="0"/>
              <a:t>上面的面板调成这样的菜单</a:t>
            </a:r>
            <a:endParaRPr lang="en-US" sz="2400" dirty="0"/>
          </a:p>
        </p:txBody>
      </p:sp>
      <p:pic>
        <p:nvPicPr>
          <p:cNvPr id="5" name="内容占位符 4" descr="屏幕剪辑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456892"/>
            <a:ext cx="4527783" cy="3670489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0B6512-22FA-47CD-A68A-DCB1550EB6C2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65584" y="5409220"/>
            <a:ext cx="3204356" cy="936104"/>
          </a:xfrm>
          <a:prstGeom prst="ellipse">
            <a:avLst/>
          </a:prstGeom>
          <a:noFill/>
          <a:ln>
            <a:solidFill>
              <a:srgbClr val="A50021"/>
            </a:solidFill>
          </a:ln>
          <a:effectLst>
            <a:outerShdw dist="127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133984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60" y="792334"/>
            <a:ext cx="9164889" cy="1054100"/>
          </a:xfrm>
          <a:prstGeom prst="rect">
            <a:avLst/>
          </a:prstGeom>
        </p:spPr>
      </p:pic>
      <p:cxnSp>
        <p:nvCxnSpPr>
          <p:cNvPr id="12" name="直接箭头连接符 11"/>
          <p:cNvCxnSpPr/>
          <p:nvPr/>
        </p:nvCxnSpPr>
        <p:spPr bwMode="auto">
          <a:xfrm flipV="1">
            <a:off x="2915816" y="1700808"/>
            <a:ext cx="1944216" cy="3708412"/>
          </a:xfrm>
          <a:prstGeom prst="straightConnector1">
            <a:avLst/>
          </a:prstGeom>
          <a:noFill/>
          <a:ln w="34925" algn="ctr">
            <a:solidFill>
              <a:srgbClr val="FF0000"/>
            </a:solidFill>
            <a:round/>
            <a:headEnd/>
            <a:tailEnd type="triangle"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8003506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下</a:t>
            </a:r>
            <a:r>
              <a:rPr lang="zh-CN" altLang="en-US" dirty="0" smtClean="0"/>
              <a:t>面：是</a:t>
            </a:r>
            <a:r>
              <a:rPr lang="zh-CN" altLang="en-US" dirty="0"/>
              <a:t>一些呈</a:t>
            </a:r>
            <a:r>
              <a:rPr lang="zh-CN" altLang="en-US" dirty="0" smtClean="0"/>
              <a:t>现的</a:t>
            </a:r>
            <a:r>
              <a:rPr lang="zh-CN" altLang="en-US" dirty="0"/>
              <a:t>技</a:t>
            </a:r>
            <a:r>
              <a:rPr lang="zh-CN" altLang="en-US" dirty="0" smtClean="0"/>
              <a:t>巧、链接下载</a:t>
            </a:r>
            <a:endParaRPr 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用红字突出重</a:t>
            </a:r>
            <a:r>
              <a:rPr lang="zh-CN" altLang="en-US" dirty="0" smtClean="0"/>
              <a:t>点</a:t>
            </a:r>
            <a:endParaRPr lang="en-US" altLang="zh-CN" dirty="0" smtClean="0"/>
          </a:p>
          <a:p>
            <a:r>
              <a:rPr lang="zh-CN" altLang="en-US" dirty="0"/>
              <a:t>通过比较表达你的突出贡</a:t>
            </a:r>
            <a:r>
              <a:rPr lang="zh-CN" altLang="en-US" dirty="0" smtClean="0"/>
              <a:t>献</a:t>
            </a:r>
            <a:endParaRPr lang="en-US" altLang="zh-CN" dirty="0" smtClean="0"/>
          </a:p>
          <a:p>
            <a:r>
              <a:rPr lang="zh-CN" altLang="en-US" dirty="0"/>
              <a:t>利用可见的大字体突出你要重点表达的内</a:t>
            </a:r>
            <a:r>
              <a:rPr lang="zh-CN" altLang="en-US" dirty="0" smtClean="0"/>
              <a:t>容、红</a:t>
            </a:r>
            <a:r>
              <a:rPr lang="zh-CN" altLang="en-US" dirty="0"/>
              <a:t>色圆</a:t>
            </a:r>
            <a:r>
              <a:rPr lang="zh-CN" altLang="en-US" dirty="0" smtClean="0"/>
              <a:t>圈</a:t>
            </a:r>
            <a:endParaRPr lang="en-US" altLang="zh-CN" dirty="0" smtClean="0"/>
          </a:p>
          <a:p>
            <a:r>
              <a:rPr lang="zh-CN" altLang="en-US" dirty="0"/>
              <a:t>利用粗箭头表达进</a:t>
            </a:r>
            <a:r>
              <a:rPr lang="zh-CN" altLang="en-US" dirty="0" smtClean="0"/>
              <a:t>度</a:t>
            </a:r>
            <a:endParaRPr lang="en-US" altLang="zh-CN" dirty="0" smtClean="0"/>
          </a:p>
          <a:p>
            <a:r>
              <a:rPr lang="zh-CN" altLang="en-US" dirty="0"/>
              <a:t>如何利用</a:t>
            </a:r>
            <a:r>
              <a:rPr lang="en-US" altLang="zh-CN" dirty="0"/>
              <a:t>PPT</a:t>
            </a:r>
            <a:r>
              <a:rPr lang="zh-CN" altLang="en-US" dirty="0"/>
              <a:t>画</a:t>
            </a:r>
            <a:r>
              <a:rPr lang="en-US" altLang="zh-CN" dirty="0"/>
              <a:t>word</a:t>
            </a:r>
            <a:r>
              <a:rPr lang="zh-CN" altLang="en-US" dirty="0"/>
              <a:t>当中的插</a:t>
            </a:r>
            <a:r>
              <a:rPr lang="zh-CN" altLang="en-US" dirty="0" smtClean="0"/>
              <a:t>图</a:t>
            </a:r>
            <a:endParaRPr lang="en-US" altLang="zh-CN" dirty="0" smtClean="0"/>
          </a:p>
          <a:p>
            <a:endParaRPr lang="en-US" dirty="0"/>
          </a:p>
          <a:p>
            <a:r>
              <a:rPr lang="zh-CN" altLang="en-US" dirty="0" smtClean="0"/>
              <a:t>链接、下载、模板、视频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0B6512-22FA-47CD-A68A-DCB1550EB6C2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6" name="右箭头 5"/>
          <p:cNvSpPr/>
          <p:nvPr/>
        </p:nvSpPr>
        <p:spPr bwMode="auto">
          <a:xfrm>
            <a:off x="251520" y="4113076"/>
            <a:ext cx="612068" cy="360040"/>
          </a:xfrm>
          <a:prstGeom prst="rightArrow">
            <a:avLst/>
          </a:prstGeom>
          <a:solidFill>
            <a:srgbClr val="FF33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54000" rIns="91440" bIns="45720" numCol="1" rtlCol="0" anchor="t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500" b="1" i="0" u="none" strike="noStrike" cap="none" normalizeH="0" baseline="0" smtClean="0">
              <a:ln>
                <a:noFill/>
              </a:ln>
              <a:solidFill>
                <a:srgbClr val="000066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5940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608" y="1325697"/>
            <a:ext cx="5924854" cy="49596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有用的交大</a:t>
            </a:r>
            <a:r>
              <a:rPr lang="ja-JP" altLang="en-US" dirty="0" smtClean="0"/>
              <a:t>链接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4952" y="316496"/>
            <a:ext cx="5759871" cy="89930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hlinkClick r:id="rId3"/>
              </a:rPr>
              <a:t>http://km2000.us/jiaoda/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0B6512-22FA-47CD-A68A-DCB1550EB6C2}" type="slidenum">
              <a:rPr lang="zh-CN" altLang="en-US" smtClean="0"/>
              <a:t>15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354952" y="1167396"/>
            <a:ext cx="2816215" cy="1057607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dist="127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cs typeface="+mn-ea"/>
              <a:sym typeface="+mn-lt"/>
            </a:endParaRPr>
          </a:p>
        </p:txBody>
      </p:sp>
      <p:sp>
        <p:nvSpPr>
          <p:cNvPr id="12" name="五角星 11"/>
          <p:cNvSpPr/>
          <p:nvPr/>
        </p:nvSpPr>
        <p:spPr>
          <a:xfrm>
            <a:off x="791580" y="2672916"/>
            <a:ext cx="432048" cy="432048"/>
          </a:xfrm>
          <a:prstGeom prst="star5">
            <a:avLst/>
          </a:prstGeom>
          <a:solidFill>
            <a:srgbClr val="FFFF00"/>
          </a:solidFill>
          <a:ln>
            <a:solidFill>
              <a:srgbClr val="A50021"/>
            </a:solidFill>
          </a:ln>
          <a:effectLst>
            <a:outerShdw dist="127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133984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3091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50033" y="1371635"/>
            <a:ext cx="8640762" cy="1126098"/>
          </a:xfrm>
          <a:prstGeom prst="rect">
            <a:avLst/>
          </a:prstGeom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2060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2060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2060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2060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2060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2060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2060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2060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defRPr/>
            </a:pPr>
            <a:r>
              <a:rPr lang="zh-CN" altLang="en-US" sz="4800" kern="0" dirty="0" smtClean="0">
                <a:latin typeface="+mn-lt"/>
                <a:ea typeface="+mn-ea"/>
                <a:cs typeface="+mn-ea"/>
                <a:sym typeface="+mn-lt"/>
              </a:rPr>
              <a:t>敬请各位专家批评指正！</a:t>
            </a:r>
            <a:endParaRPr lang="zh-CN" altLang="en-US" sz="28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0B6512-22FA-47CD-A68A-DCB1550EB6C2}" type="slidenum">
              <a:rPr lang="zh-CN" altLang="en-US" smtClean="0">
                <a:latin typeface="+mn-lt"/>
                <a:ea typeface="+mn-ea"/>
                <a:cs typeface="+mn-ea"/>
                <a:sym typeface="+mn-lt"/>
              </a:rPr>
              <a:t>16</a:t>
            </a:fld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441" y="3753036"/>
            <a:ext cx="2042356" cy="204235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43441" y="5874589"/>
            <a:ext cx="211788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欢迎和我</a:t>
            </a:r>
            <a:r>
              <a:rPr lang="zh-CN" altLang="en-US" dirty="0" smtClean="0"/>
              <a:t>联系</a:t>
            </a:r>
            <a:endParaRPr lang="zh-CN" altLang="en-US" dirty="0"/>
          </a:p>
        </p:txBody>
      </p:sp>
      <p:cxnSp>
        <p:nvCxnSpPr>
          <p:cNvPr id="7" name="直接箭头连接符 6"/>
          <p:cNvCxnSpPr/>
          <p:nvPr/>
        </p:nvCxnSpPr>
        <p:spPr bwMode="auto">
          <a:xfrm flipH="1">
            <a:off x="2987824" y="4869160"/>
            <a:ext cx="3348372" cy="792088"/>
          </a:xfrm>
          <a:prstGeom prst="straightConnector1">
            <a:avLst/>
          </a:prstGeom>
          <a:noFill/>
          <a:ln w="34925" algn="ctr">
            <a:solidFill>
              <a:srgbClr val="FF0000"/>
            </a:solidFill>
            <a:round/>
            <a:headEnd/>
            <a:tailEnd type="triangle"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文本框 8"/>
          <p:cNvSpPr txBox="1"/>
          <p:nvPr/>
        </p:nvSpPr>
        <p:spPr>
          <a:xfrm>
            <a:off x="1238223" y="5643756"/>
            <a:ext cx="2040943" cy="46166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zh-CN" altLang="en-US" sz="2400" u="sng" dirty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用微信二维</a:t>
            </a:r>
            <a:r>
              <a:rPr lang="zh-CN" altLang="en-US" sz="2400" u="sng" dirty="0" smtClean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码</a:t>
            </a:r>
            <a:endParaRPr lang="zh-CN" altLang="en-US" sz="2400" u="sng" dirty="0">
              <a:solidFill>
                <a:srgbClr val="002060"/>
              </a:solidFill>
              <a:uFill>
                <a:solidFill>
                  <a:srgbClr val="000066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1011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lt"/>
              </a:rPr>
              <a:t>有两种</a:t>
            </a:r>
            <a:r>
              <a:rPr lang="en-US" altLang="en-US" smtClean="0">
                <a:sym typeface="+mn-lt"/>
              </a:rPr>
              <a:t>PPT</a:t>
            </a:r>
            <a:r>
              <a:rPr lang="zh-CN" altLang="en-US" smtClean="0">
                <a:sym typeface="+mn-lt"/>
              </a:rPr>
              <a:t>的做法</a:t>
            </a:r>
            <a:r>
              <a:rPr lang="en-US" altLang="zh-CN" smtClean="0">
                <a:sym typeface="+mn-lt"/>
              </a:rPr>
              <a:t>:</a:t>
            </a:r>
            <a:r>
              <a:rPr lang="zh-CN" altLang="en-US" smtClean="0">
                <a:sym typeface="+mn-lt"/>
              </a:rPr>
              <a:t>一种是为了讲，一种是为了读</a:t>
            </a:r>
            <a:endParaRPr lang="en-US" dirty="0"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sym typeface="+mn-lt"/>
              </a:rPr>
              <a:t>一种</a:t>
            </a:r>
            <a:r>
              <a:rPr lang="en-US" altLang="en-US" b="1" dirty="0" smtClean="0">
                <a:sym typeface="+mn-lt"/>
              </a:rPr>
              <a:t>PPT</a:t>
            </a:r>
            <a:r>
              <a:rPr lang="zh-CN" altLang="en-US" b="1" dirty="0" smtClean="0">
                <a:sym typeface="+mn-lt"/>
              </a:rPr>
              <a:t>是为了讲演用的。 </a:t>
            </a:r>
            <a:r>
              <a:rPr lang="zh-CN" altLang="en-US" dirty="0" smtClean="0">
                <a:sym typeface="+mn-lt"/>
              </a:rPr>
              <a:t>这种</a:t>
            </a:r>
            <a:r>
              <a:rPr lang="en-US" altLang="en-US" dirty="0" smtClean="0">
                <a:sym typeface="+mn-lt"/>
              </a:rPr>
              <a:t>PPT</a:t>
            </a:r>
            <a:r>
              <a:rPr lang="zh-CN" altLang="en-US" dirty="0" smtClean="0">
                <a:sym typeface="+mn-lt"/>
              </a:rPr>
              <a:t>字要大字、字数要少 因为</a:t>
            </a:r>
            <a:r>
              <a:rPr lang="en-US" altLang="en-US" dirty="0" smtClean="0">
                <a:sym typeface="+mn-lt"/>
              </a:rPr>
              <a:t>PPT</a:t>
            </a:r>
            <a:r>
              <a:rPr lang="zh-CN" altLang="en-US" dirty="0" smtClean="0">
                <a:sym typeface="+mn-lt"/>
              </a:rPr>
              <a:t>仅仅是一个提示 而主要的内容要靠你讲解及其板书 文字太多一来会显得乱 二来会失去重点；</a:t>
            </a:r>
            <a:endParaRPr lang="en-US" altLang="zh-CN" dirty="0" smtClean="0">
              <a:sym typeface="+mn-lt"/>
            </a:endParaRPr>
          </a:p>
          <a:p>
            <a:endParaRPr lang="en-US" altLang="zh-CN" dirty="0" smtClean="0">
              <a:sym typeface="+mn-lt"/>
            </a:endParaRPr>
          </a:p>
          <a:p>
            <a:r>
              <a:rPr lang="zh-CN" altLang="en-US" b="1" dirty="0" smtClean="0">
                <a:sym typeface="+mn-lt"/>
              </a:rPr>
              <a:t>另外一种</a:t>
            </a:r>
            <a:r>
              <a:rPr lang="en-US" altLang="en-US" b="1" dirty="0" smtClean="0">
                <a:sym typeface="+mn-lt"/>
              </a:rPr>
              <a:t>PPT</a:t>
            </a:r>
            <a:r>
              <a:rPr lang="zh-CN" altLang="en-US" b="1" dirty="0" smtClean="0">
                <a:sym typeface="+mn-lt"/>
              </a:rPr>
              <a:t>是给人读的。</a:t>
            </a:r>
            <a:r>
              <a:rPr lang="zh-CN" altLang="en-US" dirty="0" smtClean="0">
                <a:sym typeface="+mn-lt"/>
              </a:rPr>
              <a:t>这种文档相当</a:t>
            </a:r>
            <a:r>
              <a:rPr lang="en-US" altLang="en-US" dirty="0" smtClean="0">
                <a:sym typeface="+mn-lt"/>
              </a:rPr>
              <a:t>word </a:t>
            </a:r>
            <a:r>
              <a:rPr lang="zh-CN" altLang="en-US" dirty="0" smtClean="0">
                <a:sym typeface="+mn-lt"/>
              </a:rPr>
              <a:t>，应该写的详细一点，让</a:t>
            </a:r>
            <a:r>
              <a:rPr lang="en-US" altLang="en-US" dirty="0" smtClean="0">
                <a:sym typeface="+mn-lt"/>
              </a:rPr>
              <a:t>PPT</a:t>
            </a:r>
            <a:r>
              <a:rPr lang="zh-CN" altLang="en-US" dirty="0" smtClean="0">
                <a:sym typeface="+mn-lt"/>
              </a:rPr>
              <a:t>可以自圆其</a:t>
            </a:r>
            <a:r>
              <a:rPr lang="zh-CN" altLang="en-US" dirty="0">
                <a:sym typeface="+mn-lt"/>
              </a:rPr>
              <a:t>说，内容比上面一种要</a:t>
            </a:r>
            <a:r>
              <a:rPr lang="zh-CN" altLang="en-US" dirty="0" smtClean="0">
                <a:sym typeface="+mn-lt"/>
              </a:rPr>
              <a:t>多</a:t>
            </a:r>
            <a:r>
              <a:rPr lang="zh-CN" altLang="en-US" dirty="0">
                <a:sym typeface="+mn-lt"/>
              </a:rPr>
              <a:t>， 但是也要兼顾美观和层</a:t>
            </a:r>
            <a:r>
              <a:rPr lang="zh-CN" altLang="en-US" dirty="0" smtClean="0">
                <a:sym typeface="+mn-lt"/>
              </a:rPr>
              <a:t>次。</a:t>
            </a:r>
            <a:endParaRPr lang="en-US" altLang="zh-CN" dirty="0" smtClean="0">
              <a:sym typeface="+mn-lt"/>
            </a:endParaRPr>
          </a:p>
          <a:p>
            <a:endParaRPr lang="en-US" altLang="zh-CN" dirty="0" smtClean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0304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ym typeface="+mn-lt"/>
              </a:rPr>
              <a:t>为了</a:t>
            </a:r>
            <a:r>
              <a:rPr lang="zh-CN" altLang="en-US" dirty="0">
                <a:sym typeface="+mn-lt"/>
              </a:rPr>
              <a:t>讲的</a:t>
            </a:r>
            <a:r>
              <a:rPr lang="en-US" altLang="zh-CN" dirty="0">
                <a:sym typeface="+mn-lt"/>
              </a:rPr>
              <a:t>PPT</a:t>
            </a:r>
            <a:endParaRPr lang="en-US" dirty="0"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这种</a:t>
            </a:r>
            <a:r>
              <a:rPr lang="en-US" altLang="zh-CN" dirty="0">
                <a:sym typeface="+mn-lt"/>
              </a:rPr>
              <a:t>PPT</a:t>
            </a:r>
            <a:r>
              <a:rPr lang="zh-CN" altLang="en-US" dirty="0">
                <a:sym typeface="+mn-lt"/>
              </a:rPr>
              <a:t>用的模板</a:t>
            </a:r>
            <a:r>
              <a:rPr lang="zh-CN" altLang="en-US" dirty="0" smtClean="0">
                <a:sym typeface="+mn-lt"/>
              </a:rPr>
              <a:t>要</a:t>
            </a:r>
            <a:r>
              <a:rPr lang="zh-CN" altLang="en-US" dirty="0">
                <a:sym typeface="+mn-lt"/>
              </a:rPr>
              <a:t>粗字（选用下边的粗字样式</a:t>
            </a:r>
            <a:r>
              <a:rPr lang="zh-CN" altLang="en-US" dirty="0" smtClean="0">
                <a:sym typeface="+mn-lt"/>
              </a:rPr>
              <a:t>），远处</a:t>
            </a:r>
            <a:r>
              <a:rPr lang="zh-CN" altLang="en-US" dirty="0">
                <a:sym typeface="+mn-lt"/>
              </a:rPr>
              <a:t>也看得见，但是在电脑上读起来感觉比较</a:t>
            </a:r>
            <a:r>
              <a:rPr lang="zh-CN" altLang="en-US" dirty="0" smtClean="0">
                <a:sym typeface="+mn-lt"/>
              </a:rPr>
              <a:t>重。</a:t>
            </a:r>
            <a:endParaRPr lang="en-US" altLang="zh-CN" dirty="0" smtClean="0">
              <a:sym typeface="+mn-lt"/>
            </a:endParaRPr>
          </a:p>
          <a:p>
            <a:r>
              <a:rPr lang="zh-CN" altLang="en-US" dirty="0" smtClean="0">
                <a:sym typeface="+mn-lt"/>
              </a:rPr>
              <a:t>字数要少 因为</a:t>
            </a:r>
            <a:r>
              <a:rPr lang="en-US" altLang="en-US" dirty="0" smtClean="0">
                <a:sym typeface="+mn-lt"/>
              </a:rPr>
              <a:t>PPT</a:t>
            </a:r>
            <a:r>
              <a:rPr lang="zh-CN" altLang="en-US" dirty="0" smtClean="0">
                <a:sym typeface="+mn-lt"/>
              </a:rPr>
              <a:t>仅仅是一个提示 而主要的内容要靠你讲解及其板书 </a:t>
            </a:r>
            <a:endParaRPr lang="en-US" altLang="zh-CN" dirty="0" smtClean="0"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9852" y="2708920"/>
            <a:ext cx="4320480" cy="3710917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671900" y="4545124"/>
            <a:ext cx="2304256" cy="1874713"/>
          </a:xfrm>
          <a:prstGeom prst="ellipse">
            <a:avLst/>
          </a:prstGeom>
          <a:noFill/>
          <a:ln>
            <a:solidFill>
              <a:srgbClr val="A50021"/>
            </a:solidFill>
          </a:ln>
          <a:effectLst>
            <a:outerShdw dist="127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133984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2412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为了读的</a:t>
            </a:r>
            <a:r>
              <a:rPr lang="en-US" dirty="0"/>
              <a:t>PPT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要选用下面细字的模板，在电脑上看比较清秀、清晰。但是在远处读起来有点困难，</a:t>
            </a:r>
            <a:r>
              <a:rPr lang="zh-CN" altLang="en-US" dirty="0" smtClean="0"/>
              <a:t>不太适</a:t>
            </a:r>
            <a:r>
              <a:rPr lang="zh-CN" altLang="en-US" dirty="0"/>
              <a:t>合于答</a:t>
            </a:r>
            <a:r>
              <a:rPr lang="zh-CN" altLang="en-US" dirty="0" smtClean="0"/>
              <a:t>辩与讲大课。</a:t>
            </a:r>
            <a:endParaRPr lang="en-US" dirty="0"/>
          </a:p>
          <a:p>
            <a:r>
              <a:rPr lang="zh-CN" altLang="en-US" dirty="0" smtClean="0">
                <a:sym typeface="+mn-lt"/>
              </a:rPr>
              <a:t>这</a:t>
            </a:r>
            <a:r>
              <a:rPr lang="zh-CN" altLang="en-US" dirty="0">
                <a:sym typeface="+mn-lt"/>
              </a:rPr>
              <a:t>种文档相当</a:t>
            </a:r>
            <a:r>
              <a:rPr lang="en-US" altLang="en-US" dirty="0">
                <a:sym typeface="+mn-lt"/>
              </a:rPr>
              <a:t>word </a:t>
            </a:r>
            <a:r>
              <a:rPr lang="zh-CN" altLang="en-US" dirty="0">
                <a:sym typeface="+mn-lt"/>
              </a:rPr>
              <a:t>，应该写的详细一点，让</a:t>
            </a:r>
            <a:r>
              <a:rPr lang="en-US" altLang="en-US" dirty="0">
                <a:sym typeface="+mn-lt"/>
              </a:rPr>
              <a:t>PPT</a:t>
            </a:r>
            <a:r>
              <a:rPr lang="zh-CN" altLang="en-US" dirty="0">
                <a:sym typeface="+mn-lt"/>
              </a:rPr>
              <a:t>可以自圆其说</a:t>
            </a:r>
            <a:r>
              <a:rPr lang="zh-CN" altLang="en-US" dirty="0" smtClean="0">
                <a:sym typeface="+mn-lt"/>
              </a:rPr>
              <a:t>，</a:t>
            </a:r>
            <a:endParaRPr lang="en-US" altLang="zh-CN" dirty="0" smtClean="0">
              <a:sym typeface="+mn-lt"/>
            </a:endParaRPr>
          </a:p>
          <a:p>
            <a:r>
              <a:rPr lang="zh-CN" altLang="en-US" dirty="0" smtClean="0">
                <a:sym typeface="+mn-lt"/>
              </a:rPr>
              <a:t>内</a:t>
            </a:r>
            <a:r>
              <a:rPr lang="zh-CN" altLang="en-US" dirty="0">
                <a:sym typeface="+mn-lt"/>
              </a:rPr>
              <a:t>容比上面一种要多</a:t>
            </a:r>
            <a:r>
              <a:rPr lang="zh-CN" altLang="en-US" dirty="0" smtClean="0">
                <a:sym typeface="+mn-lt"/>
              </a:rPr>
              <a:t>，但</a:t>
            </a:r>
            <a:r>
              <a:rPr lang="zh-CN" altLang="en-US" dirty="0">
                <a:sym typeface="+mn-lt"/>
              </a:rPr>
              <a:t>是也要兼顾美观和层次</a:t>
            </a:r>
            <a:r>
              <a:rPr lang="zh-CN" altLang="en-US" dirty="0" smtClean="0">
                <a:sym typeface="+mn-lt"/>
              </a:rPr>
              <a:t>。</a:t>
            </a:r>
            <a:endParaRPr lang="en-US" altLang="zh-CN" dirty="0">
              <a:sym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0B6512-22FA-47CD-A68A-DCB1550EB6C2}" type="slidenum">
              <a:rPr lang="zh-CN" altLang="en-US" smtClean="0"/>
              <a:pPr/>
              <a:t>4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772" y="3068960"/>
            <a:ext cx="4793388" cy="3017549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 bwMode="auto">
          <a:xfrm flipH="1">
            <a:off x="6012160" y="2816932"/>
            <a:ext cx="1301000" cy="908887"/>
          </a:xfrm>
          <a:prstGeom prst="straightConnector1">
            <a:avLst/>
          </a:prstGeom>
          <a:noFill/>
          <a:ln w="34925" algn="ctr">
            <a:solidFill>
              <a:srgbClr val="FF0000"/>
            </a:solidFill>
            <a:round/>
            <a:headEnd/>
            <a:tailEnd type="triangle"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795918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下</a:t>
            </a:r>
            <a:r>
              <a:rPr lang="zh-CN" altLang="en-US" dirty="0" smtClean="0"/>
              <a:t>面：是</a:t>
            </a:r>
            <a:r>
              <a:rPr lang="zh-CN" altLang="en-US" dirty="0"/>
              <a:t>一些呈</a:t>
            </a:r>
            <a:r>
              <a:rPr lang="zh-CN" altLang="en-US" dirty="0" smtClean="0"/>
              <a:t>现的</a:t>
            </a:r>
            <a:r>
              <a:rPr lang="zh-CN" altLang="en-US" dirty="0"/>
              <a:t>技</a:t>
            </a:r>
            <a:r>
              <a:rPr lang="zh-CN" altLang="en-US" dirty="0" smtClean="0"/>
              <a:t>巧、链接下载</a:t>
            </a:r>
            <a:endParaRPr 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用红字突出重</a:t>
            </a:r>
            <a:r>
              <a:rPr lang="zh-CN" altLang="en-US" dirty="0" smtClean="0"/>
              <a:t>点</a:t>
            </a:r>
            <a:endParaRPr lang="en-US" altLang="zh-CN" dirty="0" smtClean="0"/>
          </a:p>
          <a:p>
            <a:r>
              <a:rPr lang="zh-CN" altLang="en-US" dirty="0"/>
              <a:t>通过比较表达你的突出贡</a:t>
            </a:r>
            <a:r>
              <a:rPr lang="zh-CN" altLang="en-US" dirty="0" smtClean="0"/>
              <a:t>献</a:t>
            </a:r>
            <a:endParaRPr lang="en-US" altLang="zh-CN" dirty="0" smtClean="0"/>
          </a:p>
          <a:p>
            <a:r>
              <a:rPr lang="zh-CN" altLang="en-US" dirty="0"/>
              <a:t>利用可见的大字体突出你要重点表达的内</a:t>
            </a:r>
            <a:r>
              <a:rPr lang="zh-CN" altLang="en-US" dirty="0" smtClean="0"/>
              <a:t>容、红</a:t>
            </a:r>
            <a:r>
              <a:rPr lang="zh-CN" altLang="en-US" dirty="0"/>
              <a:t>色圆</a:t>
            </a:r>
            <a:r>
              <a:rPr lang="zh-CN" altLang="en-US" dirty="0" smtClean="0"/>
              <a:t>圈</a:t>
            </a:r>
            <a:endParaRPr lang="en-US" altLang="zh-CN" dirty="0" smtClean="0"/>
          </a:p>
          <a:p>
            <a:r>
              <a:rPr lang="zh-CN" altLang="en-US" dirty="0"/>
              <a:t>利用粗箭头表达进</a:t>
            </a:r>
            <a:r>
              <a:rPr lang="zh-CN" altLang="en-US" dirty="0" smtClean="0"/>
              <a:t>度</a:t>
            </a:r>
            <a:endParaRPr lang="en-US" altLang="zh-CN" dirty="0" smtClean="0"/>
          </a:p>
          <a:p>
            <a:r>
              <a:rPr lang="zh-CN" altLang="en-US" dirty="0"/>
              <a:t>如何利用</a:t>
            </a:r>
            <a:r>
              <a:rPr lang="en-US" altLang="zh-CN" dirty="0"/>
              <a:t>PPT</a:t>
            </a:r>
            <a:r>
              <a:rPr lang="zh-CN" altLang="en-US" dirty="0"/>
              <a:t>画</a:t>
            </a:r>
            <a:r>
              <a:rPr lang="en-US" altLang="zh-CN" dirty="0"/>
              <a:t>word</a:t>
            </a:r>
            <a:r>
              <a:rPr lang="zh-CN" altLang="en-US" dirty="0"/>
              <a:t>当中的插</a:t>
            </a:r>
            <a:r>
              <a:rPr lang="zh-CN" altLang="en-US" dirty="0" smtClean="0"/>
              <a:t>图</a:t>
            </a:r>
            <a:endParaRPr lang="en-US" altLang="zh-CN" dirty="0" smtClean="0"/>
          </a:p>
          <a:p>
            <a:endParaRPr lang="en-US" dirty="0"/>
          </a:p>
          <a:p>
            <a:r>
              <a:rPr lang="zh-CN" altLang="en-US" dirty="0" smtClean="0"/>
              <a:t>链接、下载、模板、视频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0B6512-22FA-47CD-A68A-DCB1550EB6C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998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重点突出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每一张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，尤其是有图的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，要把结论着重讲出来，关键字标出来，重要的结论是什么？</a:t>
            </a:r>
            <a:r>
              <a:rPr lang="zh-CN" altLang="en-US" dirty="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重要的结果是什么？</a:t>
            </a: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比如说有最好的重复性，非常小的误差，很好的抗震动能力等等，</a:t>
            </a:r>
            <a:endParaRPr lang="en-US" altLang="zh-CN" dirty="0" smtClean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要把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的</a:t>
            </a:r>
            <a:r>
              <a:rPr lang="zh-CN" altLang="en-US" dirty="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重点突出出来</a:t>
            </a: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，就是一条重点不要太多，并且要用文字</a:t>
            </a:r>
            <a:endParaRPr lang="en-US" altLang="zh-CN" dirty="0" smtClean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善于使用</a:t>
            </a:r>
            <a:r>
              <a:rPr lang="zh-CN" altLang="en-US" dirty="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方框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方框的部分就是重点的部分，没有方框的说明就是一般的说明，尤其的说明结果，测量结果的地方，在结构图的标识，在照片当中就不一定需要，</a:t>
            </a:r>
            <a:endParaRPr lang="en-US" altLang="zh-CN" dirty="0" smtClean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如下面一张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所示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</p:spPr>
        <p:txBody>
          <a:bodyPr/>
          <a:lstStyle/>
          <a:p>
            <a:fld id="{1AE37A9C-05C5-422C-BEB7-CB44047CFFBF}" type="slidenum">
              <a:rPr lang="en-US" smtClean="0">
                <a:latin typeface="+mn-lt"/>
                <a:ea typeface="+mn-ea"/>
                <a:cs typeface="+mn-ea"/>
                <a:sym typeface="+mn-lt"/>
              </a:rPr>
              <a:pPr/>
              <a:t>6</a:t>
            </a:fld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31118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2CBB1F2-E439-6748-A73C-4F87133EAA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4979"/>
          <a:stretch/>
        </p:blipFill>
        <p:spPr>
          <a:xfrm>
            <a:off x="757104" y="2016993"/>
            <a:ext cx="6996888" cy="39624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mtClean="0">
                <a:sym typeface="+mn-lt"/>
              </a:rPr>
              <a:t>不同</a:t>
            </a:r>
            <a:r>
              <a:rPr lang="en-US" altLang="zh-CN" smtClean="0">
                <a:sym typeface="+mn-lt"/>
              </a:rPr>
              <a:t>TMDs</a:t>
            </a:r>
            <a:r>
              <a:rPr lang="zh-CN" altLang="zh-CN" smtClean="0">
                <a:sym typeface="+mn-lt"/>
              </a:rPr>
              <a:t>气敏材料气体传感性能比较 </a:t>
            </a:r>
            <a:endParaRPr lang="zh-CN" altLang="en-US" dirty="0"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7103" y="5070915"/>
            <a:ext cx="6996887" cy="574183"/>
          </a:xfrm>
          <a:prstGeom prst="rect">
            <a:avLst/>
          </a:prstGeom>
          <a:solidFill>
            <a:schemeClr val="accent1">
              <a:alpha val="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53990" y="5258248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800" u="sng" dirty="0" smtClean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本工</a:t>
            </a:r>
            <a:r>
              <a:rPr lang="ja-JP" altLang="en-US" sz="1800" u="sng" dirty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作</a:t>
            </a:r>
            <a:endParaRPr lang="en-US" sz="1800" u="sng" dirty="0">
              <a:solidFill>
                <a:srgbClr val="002060"/>
              </a:solidFill>
              <a:uFill>
                <a:solidFill>
                  <a:srgbClr val="000066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0" y="6434362"/>
            <a:ext cx="63482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u="sng" dirty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注意学习一下这个</a:t>
            </a:r>
            <a:r>
              <a:rPr lang="en-US" altLang="zh-CN" sz="1800" u="sng" dirty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PPT</a:t>
            </a:r>
            <a:r>
              <a:rPr lang="zh-CN" altLang="en-US" sz="1800" u="sng" dirty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当中的优点</a:t>
            </a:r>
            <a:r>
              <a:rPr lang="en-US" altLang="zh-CN" sz="1800" u="sng" dirty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: </a:t>
            </a:r>
            <a:r>
              <a:rPr lang="zh-CN" altLang="en-US" sz="1800" u="sng" dirty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突出本论文的主要贡献。</a:t>
            </a:r>
          </a:p>
          <a:p>
            <a:endParaRPr lang="en-US" sz="1800" u="sng" dirty="0">
              <a:solidFill>
                <a:srgbClr val="002060"/>
              </a:solidFill>
              <a:uFill>
                <a:solidFill>
                  <a:srgbClr val="000066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cxnSp>
        <p:nvCxnSpPr>
          <p:cNvPr id="5" name="直接箭头连接符 4"/>
          <p:cNvCxnSpPr/>
          <p:nvPr/>
        </p:nvCxnSpPr>
        <p:spPr bwMode="auto">
          <a:xfrm flipV="1">
            <a:off x="5436096" y="5645098"/>
            <a:ext cx="432048" cy="664222"/>
          </a:xfrm>
          <a:prstGeom prst="straightConnector1">
            <a:avLst/>
          </a:prstGeom>
          <a:noFill/>
          <a:ln w="34925" algn="ctr">
            <a:solidFill>
              <a:srgbClr val="FF0000"/>
            </a:solidFill>
            <a:round/>
            <a:headEnd/>
            <a:tailEnd type="triangle"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12007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利用可见的大字体，突出你要表达的重点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Picture 2" descr="C:\Users\Franklin\Desktop\IMG_20200107_1046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13" y="1599974"/>
            <a:ext cx="8229600" cy="4116840"/>
          </a:xfrm>
        </p:spPr>
      </p:pic>
      <p:sp>
        <p:nvSpPr>
          <p:cNvPr id="2" name="椭圆 1"/>
          <p:cNvSpPr/>
          <p:nvPr/>
        </p:nvSpPr>
        <p:spPr>
          <a:xfrm>
            <a:off x="4572000" y="3320988"/>
            <a:ext cx="2916324" cy="1224136"/>
          </a:xfrm>
          <a:prstGeom prst="ellipse">
            <a:avLst/>
          </a:prstGeom>
          <a:noFill/>
          <a:ln>
            <a:solidFill>
              <a:srgbClr val="A50021"/>
            </a:solidFill>
          </a:ln>
          <a:effectLst>
            <a:outerShdw dist="12700" dir="2700000" algn="t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133984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1580" y="59492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800" u="sng" dirty="0">
              <a:solidFill>
                <a:srgbClr val="002060"/>
              </a:solidFill>
              <a:uFill>
                <a:solidFill>
                  <a:srgbClr val="000066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2362" y="5716814"/>
            <a:ext cx="8399276" cy="101566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用</a:t>
            </a:r>
            <a:r>
              <a:rPr lang="en-US" altLang="zh-CN" sz="2000" u="sng" dirty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PPT</a:t>
            </a:r>
            <a:r>
              <a:rPr lang="zh-CN" altLang="en-US" sz="2000" u="sng" dirty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突出重点：</a:t>
            </a:r>
            <a:r>
              <a:rPr lang="zh-CN" altLang="en-US" sz="2000" b="0" u="sng" dirty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台阶仪如果不能导出数据的话 可以直接在</a:t>
            </a:r>
            <a:r>
              <a:rPr lang="en-US" altLang="zh-CN" sz="2000" b="0" u="sng" dirty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PPT</a:t>
            </a:r>
            <a:r>
              <a:rPr lang="zh-CN" altLang="en-US" sz="2000" b="0" u="sng" dirty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当中突出描述的重点 把一些该标的地方用用大的文字标出来就行了 不需要告诉大家具体的所有的数字</a:t>
            </a:r>
            <a:r>
              <a:rPr lang="zh-CN" altLang="en-US" sz="2000" b="0" u="sng" dirty="0" smtClean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。</a:t>
            </a:r>
            <a:endParaRPr lang="en-US" sz="2000" dirty="0">
              <a:solidFill>
                <a:srgbClr val="13398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298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议题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 smtClean="0"/>
              <a:t>关键词</a:t>
            </a:r>
            <a:endParaRPr lang="en-US" altLang="ja-JP" dirty="0" smtClean="0"/>
          </a:p>
          <a:p>
            <a:pPr lvl="1"/>
            <a:r>
              <a:rPr lang="zh-CN" altLang="en-US" dirty="0" smtClean="0"/>
              <a:t>阅读第</a:t>
            </a:r>
            <a:r>
              <a:rPr lang="en-US" altLang="zh-CN" dirty="0" smtClean="0"/>
              <a:t>1</a:t>
            </a:r>
            <a:r>
              <a:rPr lang="zh-CN" altLang="en-US" dirty="0" smtClean="0"/>
              <a:t>篇文献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关键词再挖掘</a:t>
            </a:r>
            <a:endParaRPr lang="en-US" altLang="zh-CN" dirty="0" smtClean="0"/>
          </a:p>
          <a:p>
            <a:r>
              <a:rPr lang="ja-JP" altLang="en-US" dirty="0" smtClean="0"/>
              <a:t>百度文献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网址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搜寻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下载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阅读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引用</a:t>
            </a:r>
            <a:endParaRPr lang="en-US" altLang="ja-JP" dirty="0" smtClean="0"/>
          </a:p>
          <a:p>
            <a:r>
              <a:rPr lang="ja-JP" altLang="en-US" dirty="0" smtClean="0"/>
              <a:t>目的和手段</a:t>
            </a:r>
            <a:endParaRPr lang="en-US" altLang="ja-JP" dirty="0" smtClean="0"/>
          </a:p>
          <a:p>
            <a:pPr lvl="1"/>
            <a:r>
              <a:rPr lang="zh-CN" altLang="en-US" dirty="0" smtClean="0"/>
              <a:t>计算机与测量设备的接口</a:t>
            </a:r>
            <a:endParaRPr lang="en-US" altLang="zh-CN" dirty="0" smtClean="0"/>
          </a:p>
          <a:p>
            <a:pPr lvl="1"/>
            <a:r>
              <a:rPr lang="ja-JP" altLang="en-US" dirty="0" smtClean="0"/>
              <a:t>编程</a:t>
            </a:r>
            <a:endParaRPr lang="en-US" altLang="ja-JP" dirty="0" smtClean="0"/>
          </a:p>
          <a:p>
            <a:pPr lvl="2"/>
            <a:r>
              <a:rPr lang="zh-CN" altLang="en-US" dirty="0" smtClean="0"/>
              <a:t>编程的几个过程</a:t>
            </a:r>
            <a:endParaRPr lang="en-US" dirty="0"/>
          </a:p>
        </p:txBody>
      </p:sp>
      <p:sp>
        <p:nvSpPr>
          <p:cNvPr id="4" name="右箭头 3"/>
          <p:cNvSpPr/>
          <p:nvPr/>
        </p:nvSpPr>
        <p:spPr bwMode="auto">
          <a:xfrm>
            <a:off x="151166" y="2276872"/>
            <a:ext cx="612068" cy="360040"/>
          </a:xfrm>
          <a:prstGeom prst="rightArrow">
            <a:avLst/>
          </a:prstGeom>
          <a:solidFill>
            <a:srgbClr val="FF33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54000" rIns="91440" bIns="45720" numCol="1" rtlCol="0" anchor="t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500" b="1" i="0" u="none" strike="noStrike" cap="none" normalizeH="0" baseline="0" smtClean="0">
              <a:ln>
                <a:noFill/>
              </a:ln>
              <a:solidFill>
                <a:srgbClr val="000066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" name="直接箭头连接符 5"/>
          <p:cNvCxnSpPr/>
          <p:nvPr/>
        </p:nvCxnSpPr>
        <p:spPr bwMode="auto">
          <a:xfrm>
            <a:off x="457200" y="2528900"/>
            <a:ext cx="306034" cy="3960440"/>
          </a:xfrm>
          <a:prstGeom prst="straightConnector1">
            <a:avLst/>
          </a:prstGeom>
          <a:noFill/>
          <a:ln w="34925" algn="ctr">
            <a:solidFill>
              <a:srgbClr val="FF0000"/>
            </a:solidFill>
            <a:round/>
            <a:headEnd/>
            <a:tailEnd type="triangle"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文本框 6"/>
          <p:cNvSpPr txBox="1"/>
          <p:nvPr/>
        </p:nvSpPr>
        <p:spPr>
          <a:xfrm>
            <a:off x="719572" y="6262766"/>
            <a:ext cx="7704856" cy="46166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zh-CN" altLang="en-US" sz="2400" u="sng" dirty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用粗箭头</a:t>
            </a:r>
            <a:r>
              <a:rPr lang="zh-CN" altLang="en-US" sz="2400" b="0" u="sng" dirty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表达你讲的什么地方了</a:t>
            </a:r>
            <a:r>
              <a:rPr lang="zh-CN" altLang="en-US" sz="2400" b="0" u="sng" dirty="0" smtClean="0">
                <a:solidFill>
                  <a:srgbClr val="002060"/>
                </a:solidFill>
                <a:uFill>
                  <a:solidFill>
                    <a:srgbClr val="00006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？</a:t>
            </a:r>
            <a:endParaRPr lang="en-US" sz="2400" b="0" u="sng" dirty="0">
              <a:solidFill>
                <a:srgbClr val="002060"/>
              </a:solidFill>
              <a:uFill>
                <a:solidFill>
                  <a:srgbClr val="000066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2910619"/>
      </p:ext>
    </p:extLst>
  </p:cSld>
  <p:clrMapOvr>
    <a:masterClrMapping/>
  </p:clrMapOvr>
</p:sld>
</file>

<file path=ppt/theme/theme1.xml><?xml version="1.0" encoding="utf-8"?>
<a:theme xmlns:a="http://schemas.openxmlformats.org/drawingml/2006/main" name="标准PPT模板">
  <a:themeElements>
    <a:clrScheme name="中国发展论坛张杰校长报告07093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gx4otlf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rgbClr val="A50021"/>
          </a:solidFill>
        </a:ln>
        <a:effectLst>
          <a:outerShdw dist="12700" dir="2700000" algn="tl" rotWithShape="0">
            <a:schemeClr val="bg1"/>
          </a:outerShdw>
        </a:effectLst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rgbClr val="133984"/>
            </a:solidFill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noFill/>
        <a:ln w="34925" algn="ctr">
          <a:solidFill>
            <a:srgbClr val="FF0000"/>
          </a:solidFill>
          <a:round/>
          <a:headEnd/>
          <a:tailEnd type="triangle" w="med" len="lg"/>
        </a:ln>
        <a:effectLst>
          <a:outerShdw dist="35921" dir="2700000" algn="ctr" rotWithShape="0">
            <a:schemeClr val="bg1"/>
          </a:outerShdw>
        </a:effectLst>
        <a:extLst>
          <a:ext uri="{909E8E84-426E-40DD-AFC4-6F175D3DCCD1}">
            <a14:hiddenFill xmlns:a14="http://schemas.microsoft.com/office/drawing/2010/main">
              <a:noFill/>
            </a14:hiddenFill>
          </a:ext>
        </a:extLst>
      </a:spPr>
      <a:bodyPr/>
      <a:lstStyle/>
    </a:lnDef>
    <a:txDef>
      <a:spPr>
        <a:noFill/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a:spPr>
      <a:bodyPr wrap="square" rtlCol="0">
        <a:spAutoFit/>
      </a:bodyPr>
      <a:lstStyle>
        <a:defPPr>
          <a:defRPr sz="2400" u="sng" dirty="0">
            <a:solidFill>
              <a:srgbClr val="002060"/>
            </a:solidFill>
            <a:uFill>
              <a:solidFill>
                <a:srgbClr val="000066"/>
              </a:solidFill>
            </a:uFill>
            <a:latin typeface="楷体" panose="02010609060101010101" pitchFamily="49" charset="-122"/>
            <a:ea typeface="楷体" panose="02010609060101010101" pitchFamily="49" charset="-122"/>
            <a:cs typeface="+mn-ea"/>
            <a:sym typeface="+mn-lt"/>
          </a:defRPr>
        </a:defPPr>
      </a:lstStyle>
    </a:txDef>
  </a:objectDefaults>
  <a:extraClrSchemeLst>
    <a:extraClrScheme>
      <a:clrScheme name="中国发展论坛张杰校长报告07093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国发展论坛张杰校长报告07093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国发展论坛张杰校长报告07093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国发展论坛张杰校长报告07093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国发展论坛张杰校长报告07093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国发展论坛张杰校长报告07093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国发展论坛张杰校长报告07093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国发展论坛张杰校长报告07093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国发展论坛张杰校长报告07093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国发展论坛张杰校长报告07093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国发展论坛张杰校长报告07093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国发展论坛张杰校长报告07093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3384</TotalTime>
  <Pages>0</Pages>
  <Words>1607</Words>
  <Characters>0</Characters>
  <Application>Microsoft Office PowerPoint</Application>
  <DocSecurity>0</DocSecurity>
  <PresentationFormat>全屏显示(4:3)</PresentationFormat>
  <Lines>0</Lines>
  <Paragraphs>98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黑体</vt:lpstr>
      <vt:lpstr>楷体</vt:lpstr>
      <vt:lpstr>宋体</vt:lpstr>
      <vt:lpstr>微软雅黑</vt:lpstr>
      <vt:lpstr>Arial</vt:lpstr>
      <vt:lpstr>Times New Roman</vt:lpstr>
      <vt:lpstr>标准PPT模板</vt:lpstr>
      <vt:lpstr>这个PPT也是一个标准的模板</vt:lpstr>
      <vt:lpstr>有两种PPT的做法:一种是为了讲，一种是为了读</vt:lpstr>
      <vt:lpstr>为了讲的PPT</vt:lpstr>
      <vt:lpstr>为了读的PPT</vt:lpstr>
      <vt:lpstr>下面：是一些呈现的技巧、链接下载</vt:lpstr>
      <vt:lpstr>重点突出</vt:lpstr>
      <vt:lpstr>不同TMDs气敏材料气体传感性能比较 </vt:lpstr>
      <vt:lpstr>利用可见的大字体，突出你要表达的重点</vt:lpstr>
      <vt:lpstr>议题</vt:lpstr>
      <vt:lpstr>下面：是一些呈现的技巧、链接下载</vt:lpstr>
      <vt:lpstr>使用PPT的方法做Word里面的图</vt:lpstr>
      <vt:lpstr>首先是要下载这样的模板，然后根据当中的内容操作</vt:lpstr>
      <vt:lpstr>可以把你PPT上面的面板调成这样的菜单</vt:lpstr>
      <vt:lpstr>下面：是一些呈现的技巧、链接下载</vt:lpstr>
      <vt:lpstr>有用的交大链接</vt:lpstr>
      <vt:lpstr>PowerPoint 演示文稿</vt:lpstr>
    </vt:vector>
  </TitlesOfParts>
  <Company>sjtu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加强研究型大学建设，提升高校国际竞争力  ——中国发展论坛上海交通大学校长的发言</dc:title>
  <dc:creator>俺是未来</dc:creator>
  <cp:lastModifiedBy>Franklin 中国航发和上海交通大学</cp:lastModifiedBy>
  <cp:revision>3143</cp:revision>
  <cp:lastPrinted>2015-04-24T09:47:31Z</cp:lastPrinted>
  <dcterms:created xsi:type="dcterms:W3CDTF">2007-10-04T06:04:40Z</dcterms:created>
  <dcterms:modified xsi:type="dcterms:W3CDTF">2020-08-26T12:53:45Z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2052-6.6.0.2699</vt:lpwstr>
  </property>
</Properties>
</file>