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300" r:id="rId3"/>
    <p:sldId id="268" r:id="rId4"/>
    <p:sldId id="301" r:id="rId5"/>
    <p:sldId id="312" r:id="rId6"/>
    <p:sldId id="257" r:id="rId7"/>
    <p:sldId id="256" r:id="rId8"/>
    <p:sldId id="258" r:id="rId9"/>
    <p:sldId id="259" r:id="rId10"/>
    <p:sldId id="260" r:id="rId11"/>
    <p:sldId id="261" r:id="rId12"/>
    <p:sldId id="262" r:id="rId13"/>
    <p:sldId id="266" r:id="rId14"/>
    <p:sldId id="310" r:id="rId15"/>
    <p:sldId id="271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277" r:id="rId27"/>
    <p:sldId id="284" r:id="rId28"/>
    <p:sldId id="278" r:id="rId29"/>
    <p:sldId id="295" r:id="rId30"/>
    <p:sldId id="297" r:id="rId31"/>
    <p:sldId id="299" r:id="rId32"/>
    <p:sldId id="274" r:id="rId33"/>
    <p:sldId id="282" r:id="rId34"/>
    <p:sldId id="311" r:id="rId35"/>
    <p:sldId id="298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236" autoAdjust="0"/>
    <p:restoredTop sz="94660"/>
  </p:normalViewPr>
  <p:slideViewPr>
    <p:cSldViewPr snapToGrid="0">
      <p:cViewPr varScale="1">
        <p:scale>
          <a:sx n="23" d="100"/>
          <a:sy n="23" d="100"/>
        </p:scale>
        <p:origin x="60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25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66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79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75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3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71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04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78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2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41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4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A87C7-EF27-45F5-8FBA-E8AB129513BB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7A9E1-DD0D-414A-8E05-9CDE7DDEE8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45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19" Type="http://schemas.openxmlformats.org/officeDocument/2006/relationships/image" Target="../media/image4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19" Type="http://schemas.openxmlformats.org/officeDocument/2006/relationships/image" Target="../media/image4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2.JPG"/><Relationship Id="rId21" Type="http://schemas.openxmlformats.org/officeDocument/2006/relationships/image" Target="../media/image47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23" Type="http://schemas.openxmlformats.org/officeDocument/2006/relationships/image" Target="../media/image49.JPG"/><Relationship Id="rId10" Type="http://schemas.openxmlformats.org/officeDocument/2006/relationships/image" Target="../media/image2.jpg"/><Relationship Id="rId19" Type="http://schemas.openxmlformats.org/officeDocument/2006/relationships/image" Target="../media/image4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Relationship Id="rId22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50.JP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.jpg"/><Relationship Id="rId5" Type="http://schemas.openxmlformats.org/officeDocument/2006/relationships/image" Target="../media/image3.jpg"/><Relationship Id="rId10" Type="http://schemas.openxmlformats.org/officeDocument/2006/relationships/image" Target="../media/image43.jpe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2.JPG"/><Relationship Id="rId21" Type="http://schemas.openxmlformats.org/officeDocument/2006/relationships/image" Target="../media/image47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19" Type="http://schemas.openxmlformats.org/officeDocument/2006/relationships/image" Target="../media/image4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Relationship Id="rId22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0" Type="http://schemas.openxmlformats.org/officeDocument/2006/relationships/image" Target="../media/image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18" Type="http://schemas.openxmlformats.org/officeDocument/2006/relationships/image" Target="../media/image41.JPG"/><Relationship Id="rId3" Type="http://schemas.openxmlformats.org/officeDocument/2006/relationships/image" Target="../media/image22.JPG"/><Relationship Id="rId21" Type="http://schemas.openxmlformats.org/officeDocument/2006/relationships/image" Target="../media/image47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20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19" Type="http://schemas.openxmlformats.org/officeDocument/2006/relationships/image" Target="../media/image4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6.jpe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12" Type="http://schemas.openxmlformats.org/officeDocument/2006/relationships/image" Target="../media/image35.jpg"/><Relationship Id="rId2" Type="http://schemas.openxmlformats.org/officeDocument/2006/relationships/image" Target="../media/image21.JPG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19.jpg"/><Relationship Id="rId5" Type="http://schemas.openxmlformats.org/officeDocument/2006/relationships/image" Target="../media/image3.jpg"/><Relationship Id="rId15" Type="http://schemas.openxmlformats.org/officeDocument/2006/relationships/image" Target="../media/image38.JPG"/><Relationship Id="rId10" Type="http://schemas.openxmlformats.org/officeDocument/2006/relationships/image" Target="../media/image2.jpg"/><Relationship Id="rId4" Type="http://schemas.openxmlformats.org/officeDocument/2006/relationships/image" Target="../media/image4.JPG"/><Relationship Id="rId9" Type="http://schemas.openxmlformats.org/officeDocument/2006/relationships/image" Target="../media/image34.jpeg"/><Relationship Id="rId1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37731" y="351478"/>
            <a:ext cx="4435522" cy="5407878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上海交通大学 </a:t>
            </a:r>
            <a:r>
              <a:rPr lang="en-US" altLang="zh-CN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/>
            </a:r>
            <a:br>
              <a:rPr lang="en-US" altLang="zh-CN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</a:br>
            <a:r>
              <a:rPr lang="en-US" altLang="zh-CN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20181121 </a:t>
            </a:r>
            <a:br>
              <a:rPr lang="en-US" altLang="zh-CN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</a:br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我办公室的立体型书架</a:t>
            </a:r>
            <a:r>
              <a:rPr lang="en-US" altLang="zh-CN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/>
            </a:r>
            <a:br>
              <a:rPr lang="en-US" altLang="zh-CN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</a:br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直观省空间</a:t>
            </a:r>
            <a:endParaRPr 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35" y="0"/>
            <a:ext cx="3330617" cy="6661234"/>
          </a:xfrm>
        </p:spPr>
      </p:pic>
    </p:spTree>
    <p:extLst>
      <p:ext uri="{BB962C8B-B14F-4D97-AF65-F5344CB8AC3E}">
        <p14:creationId xmlns:p14="http://schemas.microsoft.com/office/powerpoint/2010/main" val="346278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94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165894"/>
            <a:ext cx="5801784" cy="43513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88692" y="4716463"/>
            <a:ext cx="4214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SAW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滴光刻胶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383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576388"/>
            <a:ext cx="5652216" cy="4100512"/>
          </a:xfrm>
          <a:prstGeom prst="rect">
            <a:avLst/>
          </a:prstGeom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65" y="1325562"/>
            <a:ext cx="4365770" cy="4351338"/>
          </a:xfrm>
        </p:spPr>
      </p:pic>
      <p:sp>
        <p:nvSpPr>
          <p:cNvPr id="6" name="文本框 5"/>
          <p:cNvSpPr txBox="1"/>
          <p:nvPr/>
        </p:nvSpPr>
        <p:spPr>
          <a:xfrm>
            <a:off x="4017039" y="5568016"/>
            <a:ext cx="4368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FBARs &amp; SAWs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33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" y="547120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684" y="547120"/>
            <a:ext cx="5862414" cy="43513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15010" y="5274102"/>
            <a:ext cx="3499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RF Probing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05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5" y="365124"/>
            <a:ext cx="7355210" cy="6492875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74" y="3374892"/>
            <a:ext cx="4692674" cy="34831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73" y="365123"/>
            <a:ext cx="4692675" cy="340439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465" y="5934669"/>
            <a:ext cx="2074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FBAR  </a:t>
            </a:r>
            <a:endParaRPr lang="zh-CN" altLang="en-US" sz="5400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7864"/>
          <a:stretch/>
        </p:blipFill>
        <p:spPr>
          <a:xfrm>
            <a:off x="-1" y="19050"/>
            <a:ext cx="3533320" cy="326366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3949"/>
            <a:ext cx="3533320" cy="36840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05" y="19051"/>
            <a:ext cx="4118750" cy="30890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04" y="3159267"/>
            <a:ext cx="2905411" cy="36987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l="20313" t="27164" r="18029" b="27645"/>
          <a:stretch/>
        </p:blipFill>
        <p:spPr>
          <a:xfrm>
            <a:off x="6840415" y="3579124"/>
            <a:ext cx="5200978" cy="28590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l="20312" t="27164" r="36239" b="22115"/>
          <a:stretch/>
        </p:blipFill>
        <p:spPr>
          <a:xfrm>
            <a:off x="8053755" y="19050"/>
            <a:ext cx="3857713" cy="33774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09077" y="2470909"/>
            <a:ext cx="990600" cy="1325563"/>
          </a:xfrm>
        </p:spPr>
        <p:txBody>
          <a:bodyPr>
            <a:noAutofit/>
          </a:bodyPr>
          <a:lstStyle/>
          <a:p>
            <a:r>
              <a:rPr lang="zh-CN" altLang="en-US" sz="54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rPr>
              <a:t>交大校徽传感器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767813" y="3303171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高度</a:t>
            </a:r>
            <a:r>
              <a:rPr lang="en-US" altLang="zh-CN" dirty="0" smtClean="0"/>
              <a:t>80μm,</a:t>
            </a:r>
            <a:r>
              <a:rPr lang="zh-CN" altLang="en-US" dirty="0" smtClean="0"/>
              <a:t>高宽</a:t>
            </a:r>
            <a:r>
              <a:rPr lang="zh-CN" altLang="en-US" dirty="0"/>
              <a:t>比</a:t>
            </a:r>
            <a:r>
              <a:rPr lang="en-US" altLang="zh-CN" dirty="0" smtClean="0"/>
              <a:t>5:1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9767813" y="64213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PDMS</a:t>
            </a:r>
            <a:r>
              <a:rPr lang="zh-CN" altLang="en-US" dirty="0" smtClean="0"/>
              <a:t>深硅刻蚀</a:t>
            </a:r>
            <a:r>
              <a:rPr lang="en-US" altLang="zh-CN" dirty="0" smtClean="0"/>
              <a:t>(ICP)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870" y="5008632"/>
            <a:ext cx="2581469" cy="145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605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6412" y="2507825"/>
            <a:ext cx="4462818" cy="1474147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航空发动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机</a:t>
            </a:r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TBC</a:t>
            </a:r>
            <a:r>
              <a:rPr lang="ja-JP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隔热测</a:t>
            </a:r>
            <a:r>
              <a:rPr lang="ja-JP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量</a:t>
            </a:r>
            <a:r>
              <a:rPr lang="en-US" altLang="ja-JP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/>
            </a:r>
            <a:br>
              <a:rPr lang="en-US" altLang="ja-JP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</a:b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双</a:t>
            </a:r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层传感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器</a:t>
            </a:r>
            <a:endParaRPr 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4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46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78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99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968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23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615" y="2384995"/>
            <a:ext cx="4462818" cy="147414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SAW</a:t>
            </a:r>
            <a:b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</a:b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高</a:t>
            </a:r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温温度测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量无</a:t>
            </a:r>
            <a:r>
              <a:rPr lang="zh-CN" altLang="en-US" sz="54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线遥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rPr>
              <a:t>感</a:t>
            </a:r>
            <a:endParaRPr 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81" y="1074810"/>
            <a:ext cx="3426404" cy="45685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76" y="1074810"/>
            <a:ext cx="3426405" cy="45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0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7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9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5317" y="-733426"/>
            <a:ext cx="6299689" cy="83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7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4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9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04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0185" y="1319105"/>
            <a:ext cx="2468171" cy="4685455"/>
          </a:xfrm>
        </p:spPr>
        <p:txBody>
          <a:bodyPr vert="eaVert">
            <a:normAutofit fontScale="90000"/>
          </a:bodyPr>
          <a:lstStyle/>
          <a:p>
            <a:pPr algn="ctr"/>
            <a:r>
              <a:rPr lang="zh-CN" altLang="en-US" sz="5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航空发动机涡轮叶片表面集成的高温传感器阵列</a:t>
            </a:r>
            <a:endParaRPr lang="en-US" sz="5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56" y="-5710"/>
            <a:ext cx="7863184" cy="6467470"/>
          </a:xfrm>
        </p:spPr>
      </p:pic>
    </p:spTree>
    <p:extLst>
      <p:ext uri="{BB962C8B-B14F-4D97-AF65-F5344CB8AC3E}">
        <p14:creationId xmlns:p14="http://schemas.microsoft.com/office/powerpoint/2010/main" val="36808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6" y="343695"/>
            <a:ext cx="8293507" cy="6220130"/>
          </a:xfrm>
        </p:spPr>
      </p:pic>
    </p:spTree>
    <p:extLst>
      <p:ext uri="{BB962C8B-B14F-4D97-AF65-F5344CB8AC3E}">
        <p14:creationId xmlns:p14="http://schemas.microsoft.com/office/powerpoint/2010/main" val="2263794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05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15240"/>
            <a:ext cx="7734300" cy="68275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8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22020"/>
            <a:ext cx="6096000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38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56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2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51"/>
            <a:ext cx="12244101" cy="62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1508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09" y="1143000"/>
            <a:ext cx="5690191" cy="426764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5663609" cy="42477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17039" y="5568016"/>
            <a:ext cx="5238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交大在</a:t>
            </a:r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3D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叶片上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3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5" y="1157805"/>
            <a:ext cx="6079110" cy="4410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59" y="1159048"/>
            <a:ext cx="5940056" cy="44089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17039" y="5568016"/>
            <a:ext cx="3291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FBAR 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在笑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18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7" y="1190096"/>
            <a:ext cx="5837226" cy="4377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83" y="1190096"/>
            <a:ext cx="5837227" cy="43779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53367" y="5568016"/>
            <a:ext cx="7746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MEMSthinfilm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集成的细致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49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42900"/>
            <a:ext cx="4064000" cy="304872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3329670"/>
            <a:ext cx="4077907" cy="30584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342900"/>
            <a:ext cx="7493000" cy="6088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69067" y="5926435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高温</a:t>
            </a:r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·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叶片</a:t>
            </a:r>
            <a:r>
              <a:rPr lang="en-US" altLang="zh-CN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·</a:t>
            </a:r>
            <a:r>
              <a:rPr lang="zh-CN" altLang="en-US" sz="5400" dirty="0" smtClean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传感</a:t>
            </a:r>
            <a:endParaRPr lang="zh-CN" altLang="en-US" sz="5400" dirty="0">
              <a:solidFill>
                <a:srgbClr val="FF0000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34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60</Words>
  <Application>Microsoft Office PowerPoint</Application>
  <PresentationFormat>宽屏</PresentationFormat>
  <Paragraphs>15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黑体</vt:lpstr>
      <vt:lpstr>华文彩云</vt:lpstr>
      <vt:lpstr>华文琥珀</vt:lpstr>
      <vt:lpstr>宋体</vt:lpstr>
      <vt:lpstr>Arial</vt:lpstr>
      <vt:lpstr>Calibri</vt:lpstr>
      <vt:lpstr>Calibri Light</vt:lpstr>
      <vt:lpstr>Office 主题</vt:lpstr>
      <vt:lpstr>上海交通大学  20181121  我办公室的立体型书架 直观省空间</vt:lpstr>
      <vt:lpstr>PowerPoint 演示文稿</vt:lpstr>
      <vt:lpstr>航空发动机涡轮叶片表面集成的高温传感器阵列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交大校徽传感器</vt:lpstr>
      <vt:lpstr>航空发动机TBC隔热测量 双层传感器</vt:lpstr>
      <vt:lpstr>PowerPoint 演示文稿</vt:lpstr>
      <vt:lpstr>PowerPoint 演示文稿</vt:lpstr>
      <vt:lpstr>PowerPoint 演示文稿</vt:lpstr>
      <vt:lpstr>PowerPoint 演示文稿</vt:lpstr>
      <vt:lpstr>SAW 高温温度测量无线遥感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WORKGROUP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</dc:creator>
  <cp:lastModifiedBy>Microsoft</cp:lastModifiedBy>
  <cp:revision>16</cp:revision>
  <dcterms:created xsi:type="dcterms:W3CDTF">2019-06-09T02:48:22Z</dcterms:created>
  <dcterms:modified xsi:type="dcterms:W3CDTF">2022-02-22T05:11:19Z</dcterms:modified>
</cp:coreProperties>
</file>