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7"/>
  </p:notesMasterIdLst>
  <p:sldIdLst>
    <p:sldId id="289" r:id="rId2"/>
    <p:sldId id="300" r:id="rId3"/>
    <p:sldId id="297" r:id="rId4"/>
    <p:sldId id="301" r:id="rId5"/>
    <p:sldId id="259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E2F3"/>
    <a:srgbClr val="C31823"/>
    <a:srgbClr val="C9151E"/>
    <a:srgbClr val="E9CBBC"/>
    <a:srgbClr val="E0A487"/>
    <a:srgbClr val="D97C5B"/>
    <a:srgbClr val="CC141E"/>
    <a:srgbClr val="D05035"/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0000" autoAdjust="0"/>
  </p:normalViewPr>
  <p:slideViewPr>
    <p:cSldViewPr snapToGrid="0">
      <p:cViewPr>
        <p:scale>
          <a:sx n="60" d="100"/>
          <a:sy n="60" d="100"/>
        </p:scale>
        <p:origin x="-110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161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75311550623101"/>
          <c:y val="3.6842105263157891E-2"/>
          <c:w val="0.83100279000557986"/>
          <c:h val="0.81085992540406138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77024"/>
        <c:axId val="79009408"/>
      </c:lineChart>
      <c:catAx>
        <c:axId val="34177024"/>
        <c:scaling>
          <c:orientation val="minMax"/>
        </c:scaling>
        <c:delete val="0"/>
        <c:axPos val="b"/>
        <c:majorTickMark val="out"/>
        <c:minorTickMark val="none"/>
        <c:tickLblPos val="nextTo"/>
        <c:crossAx val="79009408"/>
        <c:crosses val="autoZero"/>
        <c:auto val="1"/>
        <c:lblAlgn val="ctr"/>
        <c:lblOffset val="100"/>
        <c:noMultiLvlLbl val="0"/>
      </c:catAx>
      <c:valAx>
        <c:axId val="79009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177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685039370078741"/>
          <c:y val="6.3868421052631602E-2"/>
          <c:w val="0.26456692913385826"/>
          <c:h val="0.18805263157894739"/>
        </c:manualLayout>
      </c:layout>
      <c:overlay val="0"/>
      <c:txPr>
        <a:bodyPr/>
        <a:lstStyle/>
        <a:p>
          <a:pPr rtl="0">
            <a:defRPr/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E78F-58BC-423A-A341-D0065C580108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1CD8-9F96-4F1D-A5B8-2D9E0ECC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1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>
                <a:latin typeface="黑体" pitchFamily="49" charset="-122"/>
                <a:ea typeface="黑体" pitchFamily="49" charset="-122"/>
              </a:defRPr>
            </a:lvl1pPr>
            <a:lvl2pPr>
              <a:buClr>
                <a:schemeClr val="accent1"/>
              </a:buClr>
              <a:defRPr sz="1800">
                <a:latin typeface="黑体" pitchFamily="49" charset="-122"/>
                <a:ea typeface="黑体" pitchFamily="49" charset="-122"/>
              </a:defRPr>
            </a:lvl2pPr>
            <a:lvl3pPr>
              <a:buClr>
                <a:schemeClr val="accent1"/>
              </a:buClr>
              <a:defRPr sz="1600">
                <a:latin typeface="黑体" pitchFamily="49" charset="-122"/>
                <a:ea typeface="黑体" pitchFamily="49" charset="-122"/>
              </a:defRPr>
            </a:lvl3pPr>
            <a:lvl4pPr>
              <a:buClr>
                <a:schemeClr val="accent1"/>
              </a:buClr>
              <a:defRPr sz="1400">
                <a:latin typeface="黑体" pitchFamily="49" charset="-122"/>
                <a:ea typeface="黑体" pitchFamily="49" charset="-122"/>
              </a:defRPr>
            </a:lvl4pPr>
            <a:lvl5pPr>
              <a:buClr>
                <a:schemeClr val="accent1"/>
              </a:buClr>
              <a:defRPr sz="1400"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9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697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335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4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5" y="5245248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5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0998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21">
          <p15:clr>
            <a:srgbClr val="FBAE40"/>
          </p15:clr>
        </p15:guide>
        <p15:guide id="3" pos="2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546"/>
            <a:ext cx="9144000" cy="2796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1" y="4211593"/>
            <a:ext cx="3021843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1552217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5510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9" y="807632"/>
            <a:ext cx="8340421" cy="586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 userDrawn="1"/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7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6" r:id="rId2"/>
    <p:sldLayoutId id="2147483690" r:id="rId3"/>
    <p:sldLayoutId id="214748369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>交大</a:t>
            </a:r>
            <a:r>
              <a:rPr lang="zh-CN" altLang="en-US" b="0" dirty="0" smtClean="0"/>
              <a:t>红</a:t>
            </a:r>
            <a:r>
              <a:rPr lang="en-US" altLang="zh-CN" b="0" dirty="0" err="1" smtClean="0"/>
              <a:t>ppt</a:t>
            </a:r>
            <a:r>
              <a:rPr lang="zh-CN" altLang="en-US" b="0" dirty="0" smtClean="0"/>
              <a:t>模板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</a:t>
            </a:r>
            <a:r>
              <a:rPr lang="zh-CN" altLang="en-US" dirty="0"/>
              <a:t>年</a:t>
            </a:r>
            <a:r>
              <a:rPr lang="en-US" altLang="zh-CN"/>
              <a:t>1</a:t>
            </a:r>
            <a:r>
              <a:rPr lang="zh-CN" altLang="en-US"/>
              <a:t>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36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>
          <a:xfrm>
            <a:off x="1723738" y="1685678"/>
            <a:ext cx="5843712" cy="4921498"/>
          </a:xfrm>
        </p:spPr>
        <p:txBody>
          <a:bodyPr/>
          <a:lstStyle/>
          <a:p>
            <a:r>
              <a:rPr lang="zh-CN" altLang="en-US" dirty="0"/>
              <a:t>第一</a:t>
            </a:r>
            <a:r>
              <a:rPr lang="zh-CN" altLang="en-US" dirty="0" smtClean="0"/>
              <a:t>条</a:t>
            </a:r>
            <a:endParaRPr lang="en-US" altLang="zh-CN" dirty="0" smtClean="0"/>
          </a:p>
          <a:p>
            <a:r>
              <a:rPr lang="zh-CN" altLang="en-US" dirty="0"/>
              <a:t>第二条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大纲</a:t>
            </a:r>
            <a:r>
              <a:rPr lang="en-US" altLang="zh-CN" dirty="0" smtClean="0"/>
              <a:t>,</a:t>
            </a:r>
            <a:r>
              <a:rPr lang="zh-CN" altLang="en-US" dirty="0"/>
              <a:t>过渡</a:t>
            </a:r>
            <a:r>
              <a:rPr lang="zh-CN" altLang="en-US" dirty="0" smtClean="0"/>
              <a:t>页</a:t>
            </a:r>
            <a:endParaRPr lang="zh-CN" altLang="en-US" dirty="0"/>
          </a:p>
        </p:txBody>
      </p:sp>
      <p:sp>
        <p:nvSpPr>
          <p:cNvPr id="7" name="右箭头 6"/>
          <p:cNvSpPr/>
          <p:nvPr/>
        </p:nvSpPr>
        <p:spPr>
          <a:xfrm>
            <a:off x="1450159" y="1743663"/>
            <a:ext cx="484094" cy="38468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53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集成电路工艺课的第一堂</a:t>
            </a:r>
            <a:r>
              <a:rPr lang="zh-CN" altLang="en-US" dirty="0" smtClean="0"/>
              <a:t>课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人之初，性本善，这是三字经的开头的第一句话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zh-CN" altLang="en-US" dirty="0"/>
              <a:t>这句话中，这个“本“隐含了在人生的过程中，这个善会流失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所以</a:t>
            </a:r>
            <a:r>
              <a:rPr lang="zh-CN" altLang="en-US" dirty="0"/>
              <a:t>经常补充正能量是必须的，补充正能量，就是维持和保持这个善良</a:t>
            </a:r>
            <a:r>
              <a:rPr lang="zh-CN" altLang="en-US" dirty="0" smtClean="0"/>
              <a:t>。</a:t>
            </a:r>
          </a:p>
          <a:p>
            <a:r>
              <a:rPr lang="zh-CN" altLang="en-US" dirty="0" smtClean="0"/>
              <a:t>不忘初心，可是不忘初心是比较难的，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536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02155447"/>
              </p:ext>
            </p:extLst>
          </p:nvPr>
        </p:nvGraphicFramePr>
        <p:xfrm>
          <a:off x="4786313" y="1717675"/>
          <a:ext cx="4032250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不忘初心</a:t>
            </a:r>
          </a:p>
        </p:txBody>
      </p:sp>
      <p:graphicFrame>
        <p:nvGraphicFramePr>
          <p:cNvPr id="12" name="内容占位符 11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7177329"/>
              </p:ext>
            </p:extLst>
          </p:nvPr>
        </p:nvGraphicFramePr>
        <p:xfrm>
          <a:off x="261938" y="1717675"/>
          <a:ext cx="4032250" cy="3510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06450"/>
                <a:gridCol w="806450"/>
                <a:gridCol w="806450"/>
                <a:gridCol w="806450"/>
                <a:gridCol w="80645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100" dirty="0" smtClean="0"/>
                        <a:t>需要有一些方法经常提醒自己。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100" dirty="0" smtClean="0"/>
                        <a:t>富兰克林曾经介绍过这种方法，曾国藩也推荐过，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/>
                        <a:t>利用日记，反省表格读正能量经典的方式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/>
                        <a:t>一些电视剧，一些文章，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/>
                        <a:t>他们都是讲的这些善良</a:t>
                      </a:r>
                      <a:r>
                        <a:rPr lang="en-US" altLang="zh-CN" sz="1100" dirty="0" smtClean="0"/>
                        <a:t>.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/>
                        <a:t>这些电视剧书籍值得复习，提醒我们经常维持这个心本善。</a:t>
                      </a:r>
                      <a:endParaRPr lang="zh-CN" alt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66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交大与</a:t>
            </a:r>
            <a:r>
              <a:rPr lang="zh-CN" altLang="en-US" dirty="0" smtClean="0"/>
              <a:t>责任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4054478"/>
      </p:ext>
    </p:extLst>
  </p:cSld>
  <p:clrMapOvr>
    <a:masterClrMapping/>
  </p:clrMapOvr>
</p:sld>
</file>

<file path=ppt/theme/theme1.xml><?xml version="1.0" encoding="utf-8"?>
<a:theme xmlns:a="http://schemas.openxmlformats.org/drawingml/2006/main" name="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2016-VI主题" id="{5AE3302E-EAD3-4AF6-9B05-44D5CA6E31FB}" vid="{55D1CDEE-FEEF-4D3E-ACCF-BFCE645E4B0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</Template>
  <TotalTime>3314</TotalTime>
  <Words>164</Words>
  <Application>Microsoft Office PowerPoint</Application>
  <PresentationFormat>全屏显示(4:3)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2016-VI主题</vt:lpstr>
      <vt:lpstr>交大红ppt模板</vt:lpstr>
      <vt:lpstr>大纲,过渡页</vt:lpstr>
      <vt:lpstr>集成电路工艺课的第一堂课</vt:lpstr>
      <vt:lpstr>不忘初心</vt:lpstr>
      <vt:lpstr>交大与责任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DELL</cp:lastModifiedBy>
  <cp:revision>135</cp:revision>
  <dcterms:created xsi:type="dcterms:W3CDTF">2016-01-21T16:32:22Z</dcterms:created>
  <dcterms:modified xsi:type="dcterms:W3CDTF">2018-01-06T23:36:09Z</dcterms:modified>
</cp:coreProperties>
</file>