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12" r:id="rId2"/>
    <p:sldId id="287" r:id="rId3"/>
    <p:sldId id="288" r:id="rId4"/>
    <p:sldId id="311" r:id="rId5"/>
    <p:sldId id="292" r:id="rId6"/>
    <p:sldId id="315" r:id="rId7"/>
    <p:sldId id="316" r:id="rId8"/>
    <p:sldId id="293" r:id="rId9"/>
    <p:sldId id="295" r:id="rId10"/>
    <p:sldId id="304" r:id="rId11"/>
  </p:sldIdLst>
  <p:sldSz cx="9144000" cy="5143500" type="screen16x9"/>
  <p:notesSz cx="9942513" cy="676116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500" b="1" kern="1200">
        <a:solidFill>
          <a:srgbClr val="000066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2CA9D1"/>
    <a:srgbClr val="33CCFF"/>
    <a:srgbClr val="133984"/>
    <a:srgbClr val="A50021"/>
    <a:srgbClr val="97FFFF"/>
    <a:srgbClr val="E509B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9" autoAdjust="0"/>
    <p:restoredTop sz="94660"/>
  </p:normalViewPr>
  <p:slideViewPr>
    <p:cSldViewPr>
      <p:cViewPr varScale="1">
        <p:scale>
          <a:sx n="43" d="100"/>
          <a:sy n="43" d="100"/>
        </p:scale>
        <p:origin x="624" y="24"/>
      </p:cViewPr>
      <p:guideLst>
        <p:guide orient="horz" pos="935"/>
        <p:guide pos="2880"/>
        <p:guide orient="horz" pos="7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2365" y="0"/>
            <a:ext cx="4308422" cy="3396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4487-C416-4211-955E-5CA9BF332A75}" type="datetimeFigureOut">
              <a:rPr lang="zh-CN" altLang="en-US" smtClean="0"/>
              <a:t>2021/4/19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2365" y="6421541"/>
            <a:ext cx="4308422" cy="339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1CE69-3364-4FDE-AEBC-B01E52EFED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177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365" y="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717800" y="506413"/>
            <a:ext cx="450691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11553"/>
            <a:ext cx="7954010" cy="30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54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365" y="6421540"/>
            <a:ext cx="4308422" cy="33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BC0A99B-02CF-44DC-9291-D1C64118CE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94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716213" y="506413"/>
            <a:ext cx="4510087" cy="25368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+mn-ea"/>
                <a:ea typeface="+mn-e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 bwMode="auto">
          <a:xfrm>
            <a:off x="503548" y="0"/>
            <a:ext cx="8280920" cy="9181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63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6876" y="60471"/>
            <a:ext cx="8229600" cy="486054"/>
          </a:xfrm>
          <a:prstGeom prst="rect">
            <a:avLst/>
          </a:prstGeom>
        </p:spPr>
        <p:txBody>
          <a:bodyPr/>
          <a:lstStyle>
            <a:lvl1pPr algn="l">
              <a:defRPr sz="2400" spc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005576"/>
            <a:ext cx="8229600" cy="3637862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ea"/>
              <a:buAutoNum type="ea1JpnChsDbPeriod"/>
              <a:defRPr sz="2200" b="1" spc="0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1028700" indent="-400050">
              <a:buFont typeface="+mj-ea"/>
              <a:buAutoNum type="ea1JpnChsDbPeriod"/>
              <a:defRPr sz="1800" b="1" spc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493838" indent="-400050">
              <a:buFont typeface="+mj-ea"/>
              <a:buAutoNum type="ea1JpnChsDbPeriod"/>
              <a:defRPr sz="1400" b="1" spc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787525" indent="-285750">
              <a:buFont typeface="+mj-ea"/>
              <a:buAutoNum type="ea1JpnChsDbPeriod"/>
              <a:defRPr sz="1200" b="1" spc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B6512-22FA-47CD-A68A-DCB1550EB6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3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626876" y="60471"/>
            <a:ext cx="8229600" cy="486054"/>
          </a:xfrm>
          <a:prstGeom prst="rect">
            <a:avLst/>
          </a:prstGeom>
        </p:spPr>
        <p:txBody>
          <a:bodyPr/>
          <a:lstStyle>
            <a:lvl1pPr algn="l">
              <a:defRPr sz="2400" spc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468313" y="1248603"/>
            <a:ext cx="8229600" cy="3394835"/>
          </a:xfrm>
          <a:prstGeom prst="rect">
            <a:avLst/>
          </a:prstGeom>
        </p:spPr>
        <p:txBody>
          <a:bodyPr/>
          <a:lstStyle>
            <a:lvl1pPr>
              <a:defRPr sz="2200" b="1" spc="0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 spc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 b="1" spc="0">
                <a:solidFill>
                  <a:schemeClr val="accent1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 b="1" spc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</p:txBody>
      </p:sp>
      <p:sp>
        <p:nvSpPr>
          <p:cNvPr id="17" name="日期占位符 6"/>
          <p:cNvSpPr>
            <a:spLocks noGrp="1"/>
          </p:cNvSpPr>
          <p:nvPr>
            <p:ph type="dt" sz="half" idx="10"/>
          </p:nvPr>
        </p:nvSpPr>
        <p:spPr>
          <a:xfrm>
            <a:off x="-14917" y="4897224"/>
            <a:ext cx="20574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7064619" y="4823130"/>
            <a:ext cx="2057400" cy="273844"/>
          </a:xfrm>
        </p:spPr>
        <p:txBody>
          <a:bodyPr/>
          <a:lstStyle/>
          <a:p>
            <a:fld id="{C80B6512-22FA-47CD-A68A-DCB1550EB6C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9" name="圆角矩形 18"/>
          <p:cNvSpPr/>
          <p:nvPr userDrawn="1"/>
        </p:nvSpPr>
        <p:spPr bwMode="auto">
          <a:xfrm>
            <a:off x="2519772" y="681540"/>
            <a:ext cx="4392488" cy="459051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0" name="内容占位符 2"/>
          <p:cNvSpPr>
            <a:spLocks noGrp="1"/>
          </p:cNvSpPr>
          <p:nvPr>
            <p:ph idx="12"/>
          </p:nvPr>
        </p:nvSpPr>
        <p:spPr>
          <a:xfrm>
            <a:off x="2771800" y="725189"/>
            <a:ext cx="3888432" cy="371754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itchFamily="34" charset="0"/>
              <a:buNone/>
              <a:defRPr sz="2200" b="1" spc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1" spc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 b="1" spc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 b="1" spc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959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8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 userDrawn="1"/>
        </p:nvSpPr>
        <p:spPr bwMode="auto">
          <a:xfrm>
            <a:off x="503548" y="0"/>
            <a:ext cx="7956884" cy="591530"/>
          </a:xfrm>
          <a:prstGeom prst="parallelogram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vert="horz" wrap="square" lIns="91440" tIns="5400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5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pic>
        <p:nvPicPr>
          <p:cNvPr id="1027" name="Picture 8" descr="红色系校徽标准版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1" y="100060"/>
            <a:ext cx="343260" cy="25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-14917" y="48972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64619" y="482313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6512-22FA-47CD-A68A-DCB1550EB6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黑体" pitchFamily="2" charset="-122"/>
          <a:ea typeface="黑体" pitchFamily="2" charset="-122"/>
        </a:defRPr>
      </a:lvl9pPr>
    </p:titleStyle>
    <p:bodyStyle>
      <a:lvl1pPr marL="449263" indent="-4492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21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2595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30527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3509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39671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5665" y="66675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+mn-ea"/>
                <a:ea typeface="+mn-ea"/>
              </a:rPr>
              <a:t>主要内容</a:t>
            </a:r>
            <a:endParaRPr lang="zh-CN" altLang="en-US" sz="4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3868" y="1455626"/>
            <a:ext cx="19800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硅星球</a:t>
            </a:r>
            <a:endParaRPr lang="en-US" altLang="zh-CN" sz="2800" dirty="0" smtClean="0">
              <a:latin typeface="+mj-ea"/>
              <a:ea typeface="+mj-ea"/>
            </a:endParaRPr>
          </a:p>
          <a:p>
            <a:pPr marL="571500" indent="-571500">
              <a:lnSpc>
                <a:spcPct val="20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中国芯</a:t>
            </a:r>
            <a:endParaRPr lang="en-US" altLang="zh-CN" sz="2800" dirty="0" smtClean="0">
              <a:latin typeface="+mj-ea"/>
              <a:ea typeface="+mj-ea"/>
            </a:endParaRPr>
          </a:p>
          <a:p>
            <a:pPr marL="571500" indent="-571500">
              <a:lnSpc>
                <a:spcPct val="20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小作业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3179774" y="1377672"/>
            <a:ext cx="2628292" cy="0"/>
          </a:xfrm>
          <a:prstGeom prst="line">
            <a:avLst/>
          </a:prstGeom>
          <a:solidFill>
            <a:srgbClr val="EAEAEA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05464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ym typeface="+mn-lt"/>
              </a:rPr>
              <a:t>中国</a:t>
            </a:r>
            <a:r>
              <a:rPr lang="zh-CN" altLang="en-US" dirty="0" smtClean="0">
                <a:sym typeface="+mn-lt"/>
              </a:rPr>
              <a:t>芯</a:t>
            </a:r>
            <a:endParaRPr lang="zh-CN" altLang="en-US" dirty="0">
              <a:sym typeface="+mn-lt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FDE4-14C2-4C51-8DD8-DA82806ADDFB}" type="datetime1">
              <a:rPr lang="zh-CN" altLang="en-US" smtClean="0"/>
              <a:pPr/>
              <a:t>2021/4/19</a:t>
            </a:fld>
            <a:endParaRPr lang="en-US" altLang="zh-CN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FBC1A-DD10-48F0-BF73-14BB47A75FA4}" type="slidenum">
              <a:rPr lang="en-US" altLang="zh-CN" smtClean="0"/>
              <a:pPr/>
              <a:t>10</a:t>
            </a:fld>
            <a:endParaRPr lang="en-US" altLang="zh-CN"/>
          </a:p>
        </p:txBody>
      </p:sp>
      <p:sp>
        <p:nvSpPr>
          <p:cNvPr id="16" name="内容占位符 1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空间层面</a:t>
            </a:r>
          </a:p>
        </p:txBody>
      </p:sp>
      <p:sp>
        <p:nvSpPr>
          <p:cNvPr id="4" name="AutoShape 6" descr="http://img2.imgtn.bdimg.com/it/u=2568198759,2116516611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8" descr="http://img2.imgtn.bdimg.com/it/u=2568198759,2116516611&amp;fm=26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10" descr="http://img2.imgtn.bdimg.com/it/u=2568198759,2116516611&amp;fm=26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12" descr="http://img2.imgtn.bdimg.com/it/u=2568198759,2116516611&amp;fm=26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2" y="917575"/>
            <a:ext cx="2025650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78041"/>
            <a:ext cx="25590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2438399" y="60325"/>
            <a:ext cx="4860925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spc="3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59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·</a:t>
            </a:r>
            <a:r>
              <a:rPr lang="zh-CN" altLang="en-US" dirty="0" smtClean="0"/>
              <a:t>硅星球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C9BD-D127-49B6-9FD1-49B8A29E06DF}" type="datetime1">
              <a:rPr lang="zh-CN" altLang="en-US" smtClean="0"/>
              <a:t>2021/4/19</a:t>
            </a:fld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FBC1A-DD10-48F0-BF73-14BB47A75FA4}" type="slidenum">
              <a:rPr lang="en-US" altLang="zh-CN" smtClean="0"/>
              <a:pPr/>
              <a:t>2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zh-CN" sz="2000" dirty="0"/>
              <a:t>Auguries of Innocence</a:t>
            </a:r>
          </a:p>
          <a:p>
            <a:endParaRPr lang="zh-CN" altLang="en-US" dirty="0"/>
          </a:p>
        </p:txBody>
      </p:sp>
      <p:pic>
        <p:nvPicPr>
          <p:cNvPr id="1026" name="Picture 2" descr="签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34" y="3143249"/>
            <a:ext cx="23812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86000" y="20676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/>
              <a:t>To </a:t>
            </a:r>
            <a:r>
              <a:rPr lang="en-US" altLang="zh-CN" sz="1600" dirty="0"/>
              <a:t>see a World in a Grain of Sand</a:t>
            </a:r>
          </a:p>
          <a:p>
            <a:r>
              <a:rPr lang="en-US" altLang="zh-CN" sz="1600" dirty="0"/>
              <a:t>And a Heaven in a Wild Flower,</a:t>
            </a:r>
          </a:p>
          <a:p>
            <a:r>
              <a:rPr lang="en-US" altLang="zh-CN" sz="1600" dirty="0"/>
              <a:t>Hold Infinity in the palm of your hand</a:t>
            </a:r>
          </a:p>
          <a:p>
            <a:r>
              <a:rPr lang="en-US" altLang="zh-CN" sz="1600" dirty="0"/>
              <a:t>And Eternity in an hour.</a:t>
            </a:r>
          </a:p>
        </p:txBody>
      </p:sp>
    </p:spTree>
    <p:extLst>
      <p:ext uri="{BB962C8B-B14F-4D97-AF65-F5344CB8AC3E}">
        <p14:creationId xmlns:p14="http://schemas.microsoft.com/office/powerpoint/2010/main" val="93325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/>
              <a:t>一</a:t>
            </a:r>
            <a:r>
              <a:rPr lang="en-US" altLang="zh-CN" dirty="0"/>
              <a:t>·</a:t>
            </a:r>
            <a:r>
              <a:rPr lang="zh-CN" altLang="en-US" dirty="0"/>
              <a:t>硅星球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Si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= sand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dirty="0" smtClean="0">
                <a:cs typeface="+mn-ea"/>
                <a:sym typeface="+mn-lt"/>
              </a:rPr>
              <a:t>William Blake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dirty="0" smtClean="0">
                <a:cs typeface="+mn-ea"/>
                <a:sym typeface="+mn-lt"/>
              </a:rPr>
              <a:t>Magic from science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视频</a:t>
            </a:r>
            <a:r>
              <a:rPr lang="en-US" b="0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from sand to silicon - intel</a:t>
            </a:r>
            <a:endParaRPr lang="en-US" altLang="zh-CN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52DF-0D95-4337-88C6-3E10A89AF582}" type="datetime1">
              <a:rPr lang="zh-CN" altLang="en-US" smtClean="0"/>
              <a:t>2021/4/19</a:t>
            </a:fld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FBC1A-DD10-48F0-BF73-14BB47A75FA4}" type="slidenum">
              <a:rPr lang="en-US" altLang="zh-CN" smtClean="0"/>
              <a:pPr/>
              <a:t>3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165758"/>
            <a:ext cx="2307291" cy="24433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77000" y="3943350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硅星球</a:t>
            </a:r>
            <a:r>
              <a:rPr lang="en-US" altLang="zh-CN" dirty="0"/>
              <a:t>.</a:t>
            </a:r>
            <a:r>
              <a:rPr lang="en-US" altLang="zh-CN" dirty="0" err="1"/>
              <a:t>pdf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2427320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75000"/>
                  </a:schemeClr>
                </a:solidFill>
              </a:rPr>
              <a:t>一粒沙子→</a:t>
            </a:r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</a:rPr>
              <a:t>chip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66675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+mn-ea"/>
                <a:ea typeface="+mn-ea"/>
              </a:rPr>
              <a:t>主要内容</a:t>
            </a:r>
            <a:endParaRPr lang="zh-CN" altLang="en-US" sz="40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455626"/>
            <a:ext cx="1980029" cy="254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硅星球</a:t>
            </a:r>
            <a:endParaRPr lang="en-US" altLang="zh-CN" sz="2800" dirty="0" smtClean="0">
              <a:latin typeface="+mj-ea"/>
              <a:ea typeface="+mj-ea"/>
            </a:endParaRPr>
          </a:p>
          <a:p>
            <a:pPr marL="571500" indent="-571500">
              <a:lnSpc>
                <a:spcPct val="200000"/>
              </a:lnSpc>
              <a:buFont typeface="+mj-ea"/>
              <a:buAutoNum type="ea1JpnChsDbPeriod"/>
            </a:pPr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中国芯</a:t>
            </a:r>
            <a:endParaRPr lang="en-US" altLang="zh-CN" sz="28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571500" indent="-571500">
              <a:lnSpc>
                <a:spcPct val="200000"/>
              </a:lnSpc>
              <a:buFont typeface="+mj-ea"/>
              <a:buAutoNum type="ea1JpnChsDbPeriod"/>
            </a:pPr>
            <a:r>
              <a:rPr lang="zh-CN" altLang="en-US" sz="2800" dirty="0" smtClean="0">
                <a:latin typeface="+mj-ea"/>
                <a:ea typeface="+mj-ea"/>
              </a:rPr>
              <a:t>小作业</a:t>
            </a:r>
            <a:endParaRPr lang="zh-CN" altLang="en-US" sz="2800" dirty="0"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3491880" y="1374636"/>
            <a:ext cx="2628292" cy="0"/>
          </a:xfrm>
          <a:prstGeom prst="line">
            <a:avLst/>
          </a:prstGeom>
          <a:solidFill>
            <a:srgbClr val="EAEAEA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1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42853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cs typeface="+mn-ea"/>
                <a:sym typeface="+mn-lt"/>
              </a:rPr>
              <a:t>二</a:t>
            </a:r>
            <a:r>
              <a:rPr lang="en-US" altLang="zh-CN" dirty="0"/>
              <a:t>·</a:t>
            </a:r>
            <a:r>
              <a:rPr lang="zh-CN" altLang="en-US" dirty="0" smtClean="0">
                <a:cs typeface="+mn-ea"/>
                <a:sym typeface="+mn-lt"/>
              </a:rPr>
              <a:t>中国</a:t>
            </a:r>
            <a:r>
              <a:rPr lang="zh-CN" altLang="en-US" dirty="0">
                <a:cs typeface="+mn-ea"/>
                <a:sym typeface="+mn-lt"/>
              </a:rPr>
              <a:t>芯</a:t>
            </a:r>
          </a:p>
        </p:txBody>
      </p:sp>
      <p:pic>
        <p:nvPicPr>
          <p:cNvPr id="4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54" y="1249363"/>
            <a:ext cx="7761118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C7AA-699C-4FAB-BFFC-1B2A3C3C6411}" type="datetime1">
              <a:rPr lang="zh-CN" altLang="en-US" smtClean="0"/>
              <a:t>2021/4/19</a:t>
            </a:fld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FBC1A-DD10-48F0-BF73-14BB47A75FA4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/>
              <a:t>优</a:t>
            </a:r>
            <a:r>
              <a:rPr lang="zh-CN" altLang="en-US" dirty="0" smtClean="0"/>
              <a:t>势和不足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047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二</a:t>
            </a:r>
            <a:r>
              <a:rPr lang="en-US" altLang="zh-CN" dirty="0"/>
              <a:t>·</a:t>
            </a:r>
            <a:r>
              <a:rPr lang="zh-CN" altLang="en-US" dirty="0">
                <a:cs typeface="+mn-ea"/>
                <a:sym typeface="+mn-lt"/>
              </a:rPr>
              <a:t>中国</a:t>
            </a:r>
            <a:r>
              <a:rPr lang="zh-CN" altLang="en-US" dirty="0" smtClean="0">
                <a:cs typeface="+mn-ea"/>
                <a:sym typeface="+mn-lt"/>
              </a:rPr>
              <a:t>芯 </a:t>
            </a:r>
            <a:r>
              <a:rPr lang="en-US" altLang="zh-CN" dirty="0" smtClean="0">
                <a:cs typeface="+mn-ea"/>
                <a:sym typeface="+mn-lt"/>
              </a:rPr>
              <a:t>- </a:t>
            </a:r>
            <a:r>
              <a:rPr lang="ja-JP" altLang="en-US" dirty="0">
                <a:cs typeface="+mn-ea"/>
                <a:sym typeface="+mn-lt"/>
              </a:rPr>
              <a:t>优</a:t>
            </a:r>
            <a:r>
              <a:rPr lang="ja-JP" altLang="en-US" dirty="0" smtClean="0">
                <a:cs typeface="+mn-ea"/>
                <a:sym typeface="+mn-lt"/>
              </a:rPr>
              <a:t>势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C9BD-D127-49B6-9FD1-49B8A29E06DF}" type="datetime1">
              <a:rPr lang="zh-CN" altLang="en-US" smtClean="0"/>
              <a:t>2021/4/19</a:t>
            </a:fld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FBC1A-DD10-48F0-BF73-14BB47A75FA4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2971800" y="2135451"/>
            <a:ext cx="3868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99"/>
                </a:solidFill>
                <a:latin typeface="+mj-ea"/>
                <a:ea typeface="+mj-ea"/>
              </a:rPr>
              <a:t>视频</a:t>
            </a:r>
            <a:r>
              <a:rPr lang="en-US" altLang="zh-CN" b="1" dirty="0" smtClean="0">
                <a:solidFill>
                  <a:srgbClr val="000099"/>
                </a:solidFill>
                <a:latin typeface="+mj-ea"/>
                <a:ea typeface="+mj-ea"/>
              </a:rPr>
              <a:t>: </a:t>
            </a:r>
            <a:r>
              <a:rPr lang="zh-CN" altLang="en-US" b="1" dirty="0" smtClean="0">
                <a:solidFill>
                  <a:srgbClr val="000099"/>
                </a:solidFill>
                <a:latin typeface="+mj-ea"/>
                <a:ea typeface="+mj-ea"/>
              </a:rPr>
              <a:t>中国追</a:t>
            </a:r>
            <a:endParaRPr lang="zh-CN" altLang="en-US" b="1" dirty="0">
              <a:solidFill>
                <a:srgbClr val="000099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70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二</a:t>
            </a:r>
            <a:r>
              <a:rPr lang="en-US" altLang="zh-CN" dirty="0"/>
              <a:t>·</a:t>
            </a:r>
            <a:r>
              <a:rPr lang="zh-CN" altLang="en-US" dirty="0">
                <a:cs typeface="+mn-ea"/>
                <a:sym typeface="+mn-lt"/>
              </a:rPr>
              <a:t>中国芯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C9BD-D127-49B6-9FD1-49B8A29E06DF}" type="datetime1">
              <a:rPr lang="zh-CN" altLang="en-US" smtClean="0"/>
              <a:t>2021/4/19</a:t>
            </a:fld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FBC1A-DD10-48F0-BF73-14BB47A75FA4}" type="slidenum">
              <a:rPr lang="en-US" altLang="zh-CN" smtClean="0"/>
              <a:pPr/>
              <a:t>7</a:t>
            </a:fld>
            <a:endParaRPr lang="en-US" altLang="zh-CN"/>
          </a:p>
        </p:txBody>
      </p:sp>
      <p:pic>
        <p:nvPicPr>
          <p:cNvPr id="1026" name="Picture 2" descr="http://km2000.us/myphotos/2012China/20191001/Grap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1" y="691679"/>
            <a:ext cx="6886601" cy="42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3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二</a:t>
            </a:r>
            <a:r>
              <a:rPr lang="en-US" altLang="zh-CN" dirty="0"/>
              <a:t>·</a:t>
            </a:r>
            <a:r>
              <a:rPr lang="zh-CN" altLang="en-US" dirty="0">
                <a:cs typeface="+mn-ea"/>
                <a:sym typeface="+mn-lt"/>
              </a:rPr>
              <a:t>中国芯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时间层面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集成电路的发展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时间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差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,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战略层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面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历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史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空间层面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产业链层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面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地理层面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美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国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`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中国</a:t>
            </a:r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`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欧洲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7AF-724D-4517-A6AD-9E531C4F74EF}" type="datetime1">
              <a:rPr lang="zh-CN" altLang="en-US" smtClean="0"/>
              <a:t>2021/4/19</a:t>
            </a:fld>
            <a:endParaRPr lang="en-US" altLang="zh-CN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FBC1A-DD10-48F0-BF73-14BB47A75FA4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5" name="内容占位符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不足</a:t>
            </a:r>
            <a:endParaRPr lang="en-US" altLang="zh-CN" dirty="0">
              <a:cs typeface="+mn-ea"/>
              <a:sym typeface="+mn-lt"/>
            </a:endParaRPr>
          </a:p>
          <a:p>
            <a:endParaRPr lang="zh-CN" altLang="en-US" dirty="0"/>
          </a:p>
        </p:txBody>
      </p:sp>
      <p:sp>
        <p:nvSpPr>
          <p:cNvPr id="4" name="AutoShape 6" descr="http://img2.imgtn.bdimg.com/it/u=2568198759,2116516611&amp;fm=26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8" descr="http://img2.imgtn.bdimg.com/it/u=2568198759,2116516611&amp;fm=26&amp;gp=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10" descr="http://img2.imgtn.bdimg.com/it/u=2568198759,2116516611&amp;fm=26&amp;gp=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12" descr="http://img2.imgtn.bdimg.com/it/u=2568198759,2116516611&amp;fm=26&amp;gp=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二</a:t>
            </a:r>
            <a:r>
              <a:rPr lang="en-US" altLang="zh-CN" dirty="0"/>
              <a:t>·</a:t>
            </a:r>
            <a:r>
              <a:rPr lang="zh-CN" altLang="en-US" dirty="0">
                <a:cs typeface="+mn-ea"/>
                <a:sym typeface="+mn-lt"/>
              </a:rPr>
              <a:t>中国</a:t>
            </a:r>
            <a:r>
              <a:rPr lang="zh-CN" altLang="en-US" dirty="0" smtClean="0">
                <a:cs typeface="+mn-ea"/>
                <a:sym typeface="+mn-lt"/>
              </a:rPr>
              <a:t>芯</a:t>
            </a:r>
            <a:endParaRPr lang="zh-CN" alt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721" y="1249363"/>
            <a:ext cx="7040783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C9BD-D127-49B6-9FD1-49B8A29E06DF}" type="datetime1">
              <a:rPr lang="zh-CN" altLang="en-US" smtClean="0"/>
              <a:t>2021/4/19</a:t>
            </a:fld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FBC1A-DD10-48F0-BF73-14BB47A75FA4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zh-CN" altLang="en-US" dirty="0" smtClean="0">
                <a:cs typeface="+mn-ea"/>
                <a:sym typeface="+mn-lt"/>
              </a:rPr>
              <a:t>不足：</a:t>
            </a:r>
            <a:r>
              <a:rPr lang="zh-CN" altLang="en-US" dirty="0" smtClean="0"/>
              <a:t>时间层面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4000204"/>
      </p:ext>
    </p:extLst>
  </p:cSld>
  <p:clrMapOvr>
    <a:masterClrMapping/>
  </p:clrMapOvr>
</p:sld>
</file>

<file path=ppt/theme/theme1.xml><?xml version="1.0" encoding="utf-8"?>
<a:theme xmlns:a="http://schemas.openxmlformats.org/drawingml/2006/main" name="中国发展论坛张杰校长报告070930">
  <a:themeElements>
    <a:clrScheme name="中国发展论坛张杰校长报告07093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x4otlf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1"/>
          </a:outerShdw>
        </a:effectLst>
      </a:spPr>
      <a:bodyPr vert="horz" wrap="square" lIns="91440" tIns="54000" rIns="91440" bIns="45720" numCol="1" anchor="t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5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中国发展论坛张杰校长报告07093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国发展论坛张杰校长报告07093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国发展论坛张杰校长报告07093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3295</TotalTime>
  <Pages>0</Pages>
  <Words>156</Words>
  <Characters>0</Characters>
  <Application>Microsoft Office PowerPoint</Application>
  <DocSecurity>0</DocSecurity>
  <PresentationFormat>全屏显示(16:9)</PresentationFormat>
  <Lines>0</Lines>
  <Paragraphs>54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黑体</vt:lpstr>
      <vt:lpstr>宋体</vt:lpstr>
      <vt:lpstr>微软雅黑</vt:lpstr>
      <vt:lpstr>Arial</vt:lpstr>
      <vt:lpstr>Times New Roman</vt:lpstr>
      <vt:lpstr>中国发展论坛张杰校长报告070930</vt:lpstr>
      <vt:lpstr>PowerPoint 演示文稿</vt:lpstr>
      <vt:lpstr>一·硅星球</vt:lpstr>
      <vt:lpstr>一·硅星球</vt:lpstr>
      <vt:lpstr>PowerPoint 演示文稿</vt:lpstr>
      <vt:lpstr>二·中国芯</vt:lpstr>
      <vt:lpstr>二·中国芯 - 优势</vt:lpstr>
      <vt:lpstr>二·中国芯</vt:lpstr>
      <vt:lpstr>二·中国芯</vt:lpstr>
      <vt:lpstr>二·中国芯</vt:lpstr>
      <vt:lpstr>中国芯</vt:lpstr>
    </vt:vector>
  </TitlesOfParts>
  <Company>sjtu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ppt模版</dc:title>
  <dc:creator>Franklin 中国航发和上海交通大学</dc:creator>
  <cp:lastModifiedBy>Microsoft</cp:lastModifiedBy>
  <cp:revision>3121</cp:revision>
  <cp:lastPrinted>2015-04-24T09:47:31Z</cp:lastPrinted>
  <dcterms:created xsi:type="dcterms:W3CDTF">2007-10-04T06:04:40Z</dcterms:created>
  <dcterms:modified xsi:type="dcterms:W3CDTF">2021-04-19T03:22:49Z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2052-6.6.0.2699</vt:lpwstr>
  </property>
</Properties>
</file>