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ink/ink26.xml" ContentType="application/inkml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31"/>
  </p:notesMasterIdLst>
  <p:handoutMasterIdLst>
    <p:handoutMasterId r:id="rId32"/>
  </p:handoutMasterIdLst>
  <p:sldIdLst>
    <p:sldId id="308" r:id="rId2"/>
    <p:sldId id="309" r:id="rId3"/>
    <p:sldId id="312" r:id="rId4"/>
    <p:sldId id="313" r:id="rId5"/>
    <p:sldId id="385" r:id="rId6"/>
    <p:sldId id="314" r:id="rId7"/>
    <p:sldId id="386" r:id="rId8"/>
    <p:sldId id="315" r:id="rId9"/>
    <p:sldId id="317" r:id="rId10"/>
    <p:sldId id="321" r:id="rId11"/>
    <p:sldId id="322" r:id="rId12"/>
    <p:sldId id="387" r:id="rId13"/>
    <p:sldId id="388" r:id="rId14"/>
    <p:sldId id="389" r:id="rId15"/>
    <p:sldId id="390" r:id="rId16"/>
    <p:sldId id="391" r:id="rId17"/>
    <p:sldId id="324" r:id="rId18"/>
    <p:sldId id="393" r:id="rId19"/>
    <p:sldId id="394" r:id="rId20"/>
    <p:sldId id="395" r:id="rId21"/>
    <p:sldId id="392" r:id="rId22"/>
    <p:sldId id="400" r:id="rId23"/>
    <p:sldId id="401" r:id="rId24"/>
    <p:sldId id="402" r:id="rId25"/>
    <p:sldId id="325" r:id="rId26"/>
    <p:sldId id="397" r:id="rId27"/>
    <p:sldId id="326" r:id="rId28"/>
    <p:sldId id="327" r:id="rId29"/>
    <p:sldId id="264" r:id="rId30"/>
  </p:sldIdLst>
  <p:sldSz cx="9144000" cy="6858000" type="screen4x3"/>
  <p:notesSz cx="9942513" cy="6761163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sz="2500" b="1" kern="1200">
        <a:solidFill>
          <a:srgbClr val="000066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500" b="1" kern="1200">
        <a:solidFill>
          <a:srgbClr val="000066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500" b="1" kern="1200">
        <a:solidFill>
          <a:srgbClr val="000066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500" b="1" kern="1200">
        <a:solidFill>
          <a:srgbClr val="000066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500" b="1" kern="1200">
        <a:solidFill>
          <a:srgbClr val="000066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5pPr>
    <a:lvl6pPr marL="2286000" algn="l" defTabSz="914400" rtl="0" eaLnBrk="1" latinLnBrk="0" hangingPunct="1">
      <a:defRPr sz="2500" b="1" kern="1200">
        <a:solidFill>
          <a:srgbClr val="000066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6pPr>
    <a:lvl7pPr marL="2743200" algn="l" defTabSz="914400" rtl="0" eaLnBrk="1" latinLnBrk="0" hangingPunct="1">
      <a:defRPr sz="2500" b="1" kern="1200">
        <a:solidFill>
          <a:srgbClr val="000066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7pPr>
    <a:lvl8pPr marL="3200400" algn="l" defTabSz="914400" rtl="0" eaLnBrk="1" latinLnBrk="0" hangingPunct="1">
      <a:defRPr sz="2500" b="1" kern="1200">
        <a:solidFill>
          <a:srgbClr val="000066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8pPr>
    <a:lvl9pPr marL="3657600" algn="l" defTabSz="914400" rtl="0" eaLnBrk="1" latinLnBrk="0" hangingPunct="1">
      <a:defRPr sz="2500" b="1" kern="1200">
        <a:solidFill>
          <a:srgbClr val="000066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35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133984"/>
    <a:srgbClr val="000066"/>
    <a:srgbClr val="33CCFF"/>
    <a:srgbClr val="97FFFF"/>
    <a:srgbClr val="2CA9D1"/>
    <a:srgbClr val="E509B6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62" autoAdjust="0"/>
    <p:restoredTop sz="94660"/>
  </p:normalViewPr>
  <p:slideViewPr>
    <p:cSldViewPr>
      <p:cViewPr varScale="1">
        <p:scale>
          <a:sx n="32" d="100"/>
          <a:sy n="32" d="100"/>
        </p:scale>
        <p:origin x="936" y="43"/>
      </p:cViewPr>
      <p:guideLst>
        <p:guide orient="horz" pos="93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B99ABB-A38D-4F98-B14A-8726FB184AD4}" type="doc">
      <dgm:prSet loTypeId="urn:microsoft.com/office/officeart/2008/layout/HorizontalMultiLevelHierarchy" loCatId="hierarchy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0FB17E76-D3B3-420F-98BE-BED21D3051CA}">
      <dgm:prSet phldrT="[文本]"/>
      <dgm:spPr/>
      <dgm:t>
        <a:bodyPr/>
        <a:lstStyle/>
        <a:p>
          <a:r>
            <a:rPr lang="en-US" altLang="zh-CN" dirty="0" smtClean="0"/>
            <a:t>EDA</a:t>
          </a:r>
          <a:endParaRPr lang="zh-CN" altLang="en-US" dirty="0"/>
        </a:p>
      </dgm:t>
    </dgm:pt>
    <dgm:pt modelId="{B73AB785-3FE2-4A2F-9295-1D4586D4C91B}" type="parTrans" cxnId="{BDA0DD01-9228-488A-9417-6732AA5F94ED}">
      <dgm:prSet/>
      <dgm:spPr/>
      <dgm:t>
        <a:bodyPr/>
        <a:lstStyle/>
        <a:p>
          <a:endParaRPr lang="zh-CN" altLang="en-US"/>
        </a:p>
      </dgm:t>
    </dgm:pt>
    <dgm:pt modelId="{1C7A7849-9214-4499-8826-A45DE30766EE}" type="sibTrans" cxnId="{BDA0DD01-9228-488A-9417-6732AA5F94ED}">
      <dgm:prSet/>
      <dgm:spPr/>
      <dgm:t>
        <a:bodyPr/>
        <a:lstStyle/>
        <a:p>
          <a:endParaRPr lang="zh-CN" altLang="en-US"/>
        </a:p>
      </dgm:t>
    </dgm:pt>
    <dgm:pt modelId="{8FC1E691-2F2B-4116-AD01-7F1835F48567}">
      <dgm:prSet phldrT="[文本]"/>
      <dgm:spPr/>
      <dgm:t>
        <a:bodyPr/>
        <a:lstStyle/>
        <a:p>
          <a:r>
            <a:rPr lang="en-US" altLang="en-US" dirty="0" smtClean="0"/>
            <a:t>Cadence </a:t>
          </a:r>
          <a:endParaRPr lang="zh-CN" altLang="en-US" dirty="0"/>
        </a:p>
      </dgm:t>
    </dgm:pt>
    <dgm:pt modelId="{3CA67043-DD2A-4C85-A9C8-5CED00ECC21E}" type="parTrans" cxnId="{D3F2549F-EB81-41FC-BF03-5A41555AC901}">
      <dgm:prSet/>
      <dgm:spPr/>
      <dgm:t>
        <a:bodyPr/>
        <a:lstStyle/>
        <a:p>
          <a:endParaRPr lang="zh-CN" altLang="en-US"/>
        </a:p>
      </dgm:t>
    </dgm:pt>
    <dgm:pt modelId="{24F11ECB-8941-4F3A-B40A-2BCB272BF28A}" type="sibTrans" cxnId="{D3F2549F-EB81-41FC-BF03-5A41555AC901}">
      <dgm:prSet/>
      <dgm:spPr/>
      <dgm:t>
        <a:bodyPr/>
        <a:lstStyle/>
        <a:p>
          <a:endParaRPr lang="zh-CN" altLang="en-US"/>
        </a:p>
      </dgm:t>
    </dgm:pt>
    <dgm:pt modelId="{FE2F6BF0-5724-496A-9A86-FBAC8FBADDE9}">
      <dgm:prSet phldrT="[文本]"/>
      <dgm:spPr/>
      <dgm:t>
        <a:bodyPr/>
        <a:lstStyle/>
        <a:p>
          <a:r>
            <a:rPr lang="en-US" altLang="zh-CN" dirty="0" smtClean="0"/>
            <a:t>Synopsis </a:t>
          </a:r>
          <a:endParaRPr lang="zh-CN" altLang="en-US" dirty="0"/>
        </a:p>
      </dgm:t>
    </dgm:pt>
    <dgm:pt modelId="{301FAB5A-5AC5-49C7-8A17-78214B9892EA}" type="parTrans" cxnId="{1FDD0435-9BB2-4A93-B95A-76766E229125}">
      <dgm:prSet/>
      <dgm:spPr/>
      <dgm:t>
        <a:bodyPr/>
        <a:lstStyle/>
        <a:p>
          <a:endParaRPr lang="zh-CN" altLang="en-US"/>
        </a:p>
      </dgm:t>
    </dgm:pt>
    <dgm:pt modelId="{9B8D01BB-0C4B-4088-9DB8-37CD9C6AC1C7}" type="sibTrans" cxnId="{1FDD0435-9BB2-4A93-B95A-76766E229125}">
      <dgm:prSet/>
      <dgm:spPr/>
      <dgm:t>
        <a:bodyPr/>
        <a:lstStyle/>
        <a:p>
          <a:endParaRPr lang="zh-CN" altLang="en-US"/>
        </a:p>
      </dgm:t>
    </dgm:pt>
    <dgm:pt modelId="{24701A26-C67D-4F97-AFCE-9438DBED1258}">
      <dgm:prSet phldrT="[文本]"/>
      <dgm:spPr/>
      <dgm:t>
        <a:bodyPr/>
        <a:lstStyle/>
        <a:p>
          <a:r>
            <a:rPr lang="en-US" altLang="en-US" dirty="0" smtClean="0"/>
            <a:t>Mental graphics</a:t>
          </a:r>
          <a:endParaRPr lang="zh-CN" altLang="en-US" dirty="0"/>
        </a:p>
      </dgm:t>
    </dgm:pt>
    <dgm:pt modelId="{A8A682C0-1701-44C1-A458-0391D246AD4D}" type="parTrans" cxnId="{30AEDCD8-BBD9-46B9-A9B4-6CEAFB546491}">
      <dgm:prSet/>
      <dgm:spPr/>
      <dgm:t>
        <a:bodyPr/>
        <a:lstStyle/>
        <a:p>
          <a:endParaRPr lang="zh-CN" altLang="en-US"/>
        </a:p>
      </dgm:t>
    </dgm:pt>
    <dgm:pt modelId="{401D7D53-DFCD-44A3-AE95-6E55FF98FE7D}" type="sibTrans" cxnId="{30AEDCD8-BBD9-46B9-A9B4-6CEAFB546491}">
      <dgm:prSet/>
      <dgm:spPr/>
      <dgm:t>
        <a:bodyPr/>
        <a:lstStyle/>
        <a:p>
          <a:endParaRPr lang="zh-CN" altLang="en-US"/>
        </a:p>
      </dgm:t>
    </dgm:pt>
    <dgm:pt modelId="{D7F8C6C6-B72D-4AD9-BEAC-B74EA35C4D4E}" type="pres">
      <dgm:prSet presAssocID="{C1B99ABB-A38D-4F98-B14A-8726FB184AD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FF561A-25B1-4F92-BE0E-53B984F34FD4}" type="pres">
      <dgm:prSet presAssocID="{0FB17E76-D3B3-420F-98BE-BED21D3051CA}" presName="root1" presStyleCnt="0"/>
      <dgm:spPr/>
    </dgm:pt>
    <dgm:pt modelId="{06288632-3780-4F96-BF64-F117D8F25B53}" type="pres">
      <dgm:prSet presAssocID="{0FB17E76-D3B3-420F-98BE-BED21D3051C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556E919-51FB-4B9C-8A4A-15A50410F701}" type="pres">
      <dgm:prSet presAssocID="{0FB17E76-D3B3-420F-98BE-BED21D3051CA}" presName="level2hierChild" presStyleCnt="0"/>
      <dgm:spPr/>
    </dgm:pt>
    <dgm:pt modelId="{BFEAAD52-BEBD-4B7F-B901-09993595F7B5}" type="pres">
      <dgm:prSet presAssocID="{3CA67043-DD2A-4C85-A9C8-5CED00ECC21E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8DB2F443-BD9E-4D6B-9528-94B99E5E1F24}" type="pres">
      <dgm:prSet presAssocID="{3CA67043-DD2A-4C85-A9C8-5CED00ECC21E}" presName="connTx" presStyleLbl="parChTrans1D2" presStyleIdx="0" presStyleCnt="3"/>
      <dgm:spPr/>
      <dgm:t>
        <a:bodyPr/>
        <a:lstStyle/>
        <a:p>
          <a:endParaRPr lang="en-US"/>
        </a:p>
      </dgm:t>
    </dgm:pt>
    <dgm:pt modelId="{DCD6C883-56C3-423F-869D-25332FE1A26C}" type="pres">
      <dgm:prSet presAssocID="{8FC1E691-2F2B-4116-AD01-7F1835F48567}" presName="root2" presStyleCnt="0"/>
      <dgm:spPr/>
    </dgm:pt>
    <dgm:pt modelId="{0D157AF1-71C8-4DF4-A4DD-71FDAC18BFFD}" type="pres">
      <dgm:prSet presAssocID="{8FC1E691-2F2B-4116-AD01-7F1835F48567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C806C23C-D9C1-4805-B629-699E11B43FA2}" type="pres">
      <dgm:prSet presAssocID="{8FC1E691-2F2B-4116-AD01-7F1835F48567}" presName="level3hierChild" presStyleCnt="0"/>
      <dgm:spPr/>
    </dgm:pt>
    <dgm:pt modelId="{F65114D3-3B17-432E-94D0-B24789EA1D53}" type="pres">
      <dgm:prSet presAssocID="{301FAB5A-5AC5-49C7-8A17-78214B9892EA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E6511E79-9A67-4A31-B3A2-DFB597E59A55}" type="pres">
      <dgm:prSet presAssocID="{301FAB5A-5AC5-49C7-8A17-78214B9892EA}" presName="connTx" presStyleLbl="parChTrans1D2" presStyleIdx="1" presStyleCnt="3"/>
      <dgm:spPr/>
      <dgm:t>
        <a:bodyPr/>
        <a:lstStyle/>
        <a:p>
          <a:endParaRPr lang="en-US"/>
        </a:p>
      </dgm:t>
    </dgm:pt>
    <dgm:pt modelId="{342AFDCD-0ECA-4D96-8C3E-4AA7C9AC3FAD}" type="pres">
      <dgm:prSet presAssocID="{FE2F6BF0-5724-496A-9A86-FBAC8FBADDE9}" presName="root2" presStyleCnt="0"/>
      <dgm:spPr/>
    </dgm:pt>
    <dgm:pt modelId="{BFE055D3-B977-4924-98C4-207DF2BA6AF8}" type="pres">
      <dgm:prSet presAssocID="{FE2F6BF0-5724-496A-9A86-FBAC8FBADDE9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9A5D3A1F-DCDF-4D90-B275-3BE97D1B936B}" type="pres">
      <dgm:prSet presAssocID="{FE2F6BF0-5724-496A-9A86-FBAC8FBADDE9}" presName="level3hierChild" presStyleCnt="0"/>
      <dgm:spPr/>
    </dgm:pt>
    <dgm:pt modelId="{76FA9151-5179-4071-8D30-DE61257EE94C}" type="pres">
      <dgm:prSet presAssocID="{A8A682C0-1701-44C1-A458-0391D246AD4D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8504224C-0A7B-4320-83F6-13CBB0A62BAF}" type="pres">
      <dgm:prSet presAssocID="{A8A682C0-1701-44C1-A458-0391D246AD4D}" presName="connTx" presStyleLbl="parChTrans1D2" presStyleIdx="2" presStyleCnt="3"/>
      <dgm:spPr/>
      <dgm:t>
        <a:bodyPr/>
        <a:lstStyle/>
        <a:p>
          <a:endParaRPr lang="en-US"/>
        </a:p>
      </dgm:t>
    </dgm:pt>
    <dgm:pt modelId="{69EE4C86-8E96-45E2-9063-150A0782A916}" type="pres">
      <dgm:prSet presAssocID="{24701A26-C67D-4F97-AFCE-9438DBED1258}" presName="root2" presStyleCnt="0"/>
      <dgm:spPr/>
    </dgm:pt>
    <dgm:pt modelId="{A4FE398D-B4B9-4E36-9505-1A4264984164}" type="pres">
      <dgm:prSet presAssocID="{24701A26-C67D-4F97-AFCE-9438DBED1258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E5A586F8-1D90-4044-8A66-1FD6373B38E2}" type="pres">
      <dgm:prSet presAssocID="{24701A26-C67D-4F97-AFCE-9438DBED1258}" presName="level3hierChild" presStyleCnt="0"/>
      <dgm:spPr/>
    </dgm:pt>
  </dgm:ptLst>
  <dgm:cxnLst>
    <dgm:cxn modelId="{D1612341-E33B-468B-8848-C1BB9603B615}" type="presOf" srcId="{FE2F6BF0-5724-496A-9A86-FBAC8FBADDE9}" destId="{BFE055D3-B977-4924-98C4-207DF2BA6AF8}" srcOrd="0" destOrd="0" presId="urn:microsoft.com/office/officeart/2008/layout/HorizontalMultiLevelHierarchy"/>
    <dgm:cxn modelId="{D3F2549F-EB81-41FC-BF03-5A41555AC901}" srcId="{0FB17E76-D3B3-420F-98BE-BED21D3051CA}" destId="{8FC1E691-2F2B-4116-AD01-7F1835F48567}" srcOrd="0" destOrd="0" parTransId="{3CA67043-DD2A-4C85-A9C8-5CED00ECC21E}" sibTransId="{24F11ECB-8941-4F3A-B40A-2BCB272BF28A}"/>
    <dgm:cxn modelId="{712DEBFA-9E79-446B-840F-3BC05ADD9E79}" type="presOf" srcId="{A8A682C0-1701-44C1-A458-0391D246AD4D}" destId="{76FA9151-5179-4071-8D30-DE61257EE94C}" srcOrd="0" destOrd="0" presId="urn:microsoft.com/office/officeart/2008/layout/HorizontalMultiLevelHierarchy"/>
    <dgm:cxn modelId="{30AEDCD8-BBD9-46B9-A9B4-6CEAFB546491}" srcId="{0FB17E76-D3B3-420F-98BE-BED21D3051CA}" destId="{24701A26-C67D-4F97-AFCE-9438DBED1258}" srcOrd="2" destOrd="0" parTransId="{A8A682C0-1701-44C1-A458-0391D246AD4D}" sibTransId="{401D7D53-DFCD-44A3-AE95-6E55FF98FE7D}"/>
    <dgm:cxn modelId="{186FDCBF-2CBD-4821-AB1E-5F0D6D14B11E}" type="presOf" srcId="{3CA67043-DD2A-4C85-A9C8-5CED00ECC21E}" destId="{8DB2F443-BD9E-4D6B-9528-94B99E5E1F24}" srcOrd="1" destOrd="0" presId="urn:microsoft.com/office/officeart/2008/layout/HorizontalMultiLevelHierarchy"/>
    <dgm:cxn modelId="{759016F0-695F-4577-981D-5B8024992684}" type="presOf" srcId="{0FB17E76-D3B3-420F-98BE-BED21D3051CA}" destId="{06288632-3780-4F96-BF64-F117D8F25B53}" srcOrd="0" destOrd="0" presId="urn:microsoft.com/office/officeart/2008/layout/HorizontalMultiLevelHierarchy"/>
    <dgm:cxn modelId="{6757A074-5664-4674-9324-8388161A3FC5}" type="presOf" srcId="{3CA67043-DD2A-4C85-A9C8-5CED00ECC21E}" destId="{BFEAAD52-BEBD-4B7F-B901-09993595F7B5}" srcOrd="0" destOrd="0" presId="urn:microsoft.com/office/officeart/2008/layout/HorizontalMultiLevelHierarchy"/>
    <dgm:cxn modelId="{81C8E188-7E7C-4C87-9909-E4457D6EFEA7}" type="presOf" srcId="{301FAB5A-5AC5-49C7-8A17-78214B9892EA}" destId="{F65114D3-3B17-432E-94D0-B24789EA1D53}" srcOrd="0" destOrd="0" presId="urn:microsoft.com/office/officeart/2008/layout/HorizontalMultiLevelHierarchy"/>
    <dgm:cxn modelId="{1CB60450-6B66-42D2-AE9B-C3FBDAA52931}" type="presOf" srcId="{24701A26-C67D-4F97-AFCE-9438DBED1258}" destId="{A4FE398D-B4B9-4E36-9505-1A4264984164}" srcOrd="0" destOrd="0" presId="urn:microsoft.com/office/officeart/2008/layout/HorizontalMultiLevelHierarchy"/>
    <dgm:cxn modelId="{7EAE8E0C-C259-4778-9F1B-1A15EB577778}" type="presOf" srcId="{301FAB5A-5AC5-49C7-8A17-78214B9892EA}" destId="{E6511E79-9A67-4A31-B3A2-DFB597E59A55}" srcOrd="1" destOrd="0" presId="urn:microsoft.com/office/officeart/2008/layout/HorizontalMultiLevelHierarchy"/>
    <dgm:cxn modelId="{BDA0DD01-9228-488A-9417-6732AA5F94ED}" srcId="{C1B99ABB-A38D-4F98-B14A-8726FB184AD4}" destId="{0FB17E76-D3B3-420F-98BE-BED21D3051CA}" srcOrd="0" destOrd="0" parTransId="{B73AB785-3FE2-4A2F-9295-1D4586D4C91B}" sibTransId="{1C7A7849-9214-4499-8826-A45DE30766EE}"/>
    <dgm:cxn modelId="{1FDD0435-9BB2-4A93-B95A-76766E229125}" srcId="{0FB17E76-D3B3-420F-98BE-BED21D3051CA}" destId="{FE2F6BF0-5724-496A-9A86-FBAC8FBADDE9}" srcOrd="1" destOrd="0" parTransId="{301FAB5A-5AC5-49C7-8A17-78214B9892EA}" sibTransId="{9B8D01BB-0C4B-4088-9DB8-37CD9C6AC1C7}"/>
    <dgm:cxn modelId="{C5E13329-B0DD-487E-92BA-ED7A9231156C}" type="presOf" srcId="{A8A682C0-1701-44C1-A458-0391D246AD4D}" destId="{8504224C-0A7B-4320-83F6-13CBB0A62BAF}" srcOrd="1" destOrd="0" presId="urn:microsoft.com/office/officeart/2008/layout/HorizontalMultiLevelHierarchy"/>
    <dgm:cxn modelId="{08CB406C-7168-447C-B4A0-DBE03BC7F9A6}" type="presOf" srcId="{C1B99ABB-A38D-4F98-B14A-8726FB184AD4}" destId="{D7F8C6C6-B72D-4AD9-BEAC-B74EA35C4D4E}" srcOrd="0" destOrd="0" presId="urn:microsoft.com/office/officeart/2008/layout/HorizontalMultiLevelHierarchy"/>
    <dgm:cxn modelId="{02FC977E-8E34-4B87-A6D9-C5DE549ED013}" type="presOf" srcId="{8FC1E691-2F2B-4116-AD01-7F1835F48567}" destId="{0D157AF1-71C8-4DF4-A4DD-71FDAC18BFFD}" srcOrd="0" destOrd="0" presId="urn:microsoft.com/office/officeart/2008/layout/HorizontalMultiLevelHierarchy"/>
    <dgm:cxn modelId="{7EDAC082-2D46-49EF-B767-2A46027785B8}" type="presParOf" srcId="{D7F8C6C6-B72D-4AD9-BEAC-B74EA35C4D4E}" destId="{E2FF561A-25B1-4F92-BE0E-53B984F34FD4}" srcOrd="0" destOrd="0" presId="urn:microsoft.com/office/officeart/2008/layout/HorizontalMultiLevelHierarchy"/>
    <dgm:cxn modelId="{400A73A5-D003-41D0-961C-17C07C44BF71}" type="presParOf" srcId="{E2FF561A-25B1-4F92-BE0E-53B984F34FD4}" destId="{06288632-3780-4F96-BF64-F117D8F25B53}" srcOrd="0" destOrd="0" presId="urn:microsoft.com/office/officeart/2008/layout/HorizontalMultiLevelHierarchy"/>
    <dgm:cxn modelId="{43EC1A91-C32E-4A47-A8C1-623F8AD8EF03}" type="presParOf" srcId="{E2FF561A-25B1-4F92-BE0E-53B984F34FD4}" destId="{3556E919-51FB-4B9C-8A4A-15A50410F701}" srcOrd="1" destOrd="0" presId="urn:microsoft.com/office/officeart/2008/layout/HorizontalMultiLevelHierarchy"/>
    <dgm:cxn modelId="{88817273-2502-41F1-B932-3852491C0486}" type="presParOf" srcId="{3556E919-51FB-4B9C-8A4A-15A50410F701}" destId="{BFEAAD52-BEBD-4B7F-B901-09993595F7B5}" srcOrd="0" destOrd="0" presId="urn:microsoft.com/office/officeart/2008/layout/HorizontalMultiLevelHierarchy"/>
    <dgm:cxn modelId="{391BC649-F71B-479C-BAD9-44A413881890}" type="presParOf" srcId="{BFEAAD52-BEBD-4B7F-B901-09993595F7B5}" destId="{8DB2F443-BD9E-4D6B-9528-94B99E5E1F24}" srcOrd="0" destOrd="0" presId="urn:microsoft.com/office/officeart/2008/layout/HorizontalMultiLevelHierarchy"/>
    <dgm:cxn modelId="{A401F1F3-7FFE-43A5-8994-EF5FB31930FE}" type="presParOf" srcId="{3556E919-51FB-4B9C-8A4A-15A50410F701}" destId="{DCD6C883-56C3-423F-869D-25332FE1A26C}" srcOrd="1" destOrd="0" presId="urn:microsoft.com/office/officeart/2008/layout/HorizontalMultiLevelHierarchy"/>
    <dgm:cxn modelId="{67187E29-05F2-4031-A5BC-D5FA1066FA26}" type="presParOf" srcId="{DCD6C883-56C3-423F-869D-25332FE1A26C}" destId="{0D157AF1-71C8-4DF4-A4DD-71FDAC18BFFD}" srcOrd="0" destOrd="0" presId="urn:microsoft.com/office/officeart/2008/layout/HorizontalMultiLevelHierarchy"/>
    <dgm:cxn modelId="{0841A22E-0B3C-44AC-AE7B-741866795844}" type="presParOf" srcId="{DCD6C883-56C3-423F-869D-25332FE1A26C}" destId="{C806C23C-D9C1-4805-B629-699E11B43FA2}" srcOrd="1" destOrd="0" presId="urn:microsoft.com/office/officeart/2008/layout/HorizontalMultiLevelHierarchy"/>
    <dgm:cxn modelId="{708163BD-19DD-4E23-8273-36E14DBD36DF}" type="presParOf" srcId="{3556E919-51FB-4B9C-8A4A-15A50410F701}" destId="{F65114D3-3B17-432E-94D0-B24789EA1D53}" srcOrd="2" destOrd="0" presId="urn:microsoft.com/office/officeart/2008/layout/HorizontalMultiLevelHierarchy"/>
    <dgm:cxn modelId="{1DA2B638-6B5B-4F12-8EC5-E5E0DC6EB29B}" type="presParOf" srcId="{F65114D3-3B17-432E-94D0-B24789EA1D53}" destId="{E6511E79-9A67-4A31-B3A2-DFB597E59A55}" srcOrd="0" destOrd="0" presId="urn:microsoft.com/office/officeart/2008/layout/HorizontalMultiLevelHierarchy"/>
    <dgm:cxn modelId="{8181F9CD-6EEB-4AC7-AE6B-93D953FC4F5F}" type="presParOf" srcId="{3556E919-51FB-4B9C-8A4A-15A50410F701}" destId="{342AFDCD-0ECA-4D96-8C3E-4AA7C9AC3FAD}" srcOrd="3" destOrd="0" presId="urn:microsoft.com/office/officeart/2008/layout/HorizontalMultiLevelHierarchy"/>
    <dgm:cxn modelId="{1FEF9EDC-5C4F-49E8-AE3B-F9C42D1C0F26}" type="presParOf" srcId="{342AFDCD-0ECA-4D96-8C3E-4AA7C9AC3FAD}" destId="{BFE055D3-B977-4924-98C4-207DF2BA6AF8}" srcOrd="0" destOrd="0" presId="urn:microsoft.com/office/officeart/2008/layout/HorizontalMultiLevelHierarchy"/>
    <dgm:cxn modelId="{7F133637-2A8A-4807-A705-39FA03729CE6}" type="presParOf" srcId="{342AFDCD-0ECA-4D96-8C3E-4AA7C9AC3FAD}" destId="{9A5D3A1F-DCDF-4D90-B275-3BE97D1B936B}" srcOrd="1" destOrd="0" presId="urn:microsoft.com/office/officeart/2008/layout/HorizontalMultiLevelHierarchy"/>
    <dgm:cxn modelId="{A27820D3-AB3F-49DC-B5D0-34185F0F1D75}" type="presParOf" srcId="{3556E919-51FB-4B9C-8A4A-15A50410F701}" destId="{76FA9151-5179-4071-8D30-DE61257EE94C}" srcOrd="4" destOrd="0" presId="urn:microsoft.com/office/officeart/2008/layout/HorizontalMultiLevelHierarchy"/>
    <dgm:cxn modelId="{CA4429E8-9888-44A9-A05E-B1F5EDD1CCDA}" type="presParOf" srcId="{76FA9151-5179-4071-8D30-DE61257EE94C}" destId="{8504224C-0A7B-4320-83F6-13CBB0A62BAF}" srcOrd="0" destOrd="0" presId="urn:microsoft.com/office/officeart/2008/layout/HorizontalMultiLevelHierarchy"/>
    <dgm:cxn modelId="{578EA638-C2F6-460D-8D98-8762623CB3F9}" type="presParOf" srcId="{3556E919-51FB-4B9C-8A4A-15A50410F701}" destId="{69EE4C86-8E96-45E2-9063-150A0782A916}" srcOrd="5" destOrd="0" presId="urn:microsoft.com/office/officeart/2008/layout/HorizontalMultiLevelHierarchy"/>
    <dgm:cxn modelId="{9E23A5CC-60A0-4847-B7F2-B5DA914CAC20}" type="presParOf" srcId="{69EE4C86-8E96-45E2-9063-150A0782A916}" destId="{A4FE398D-B4B9-4E36-9505-1A4264984164}" srcOrd="0" destOrd="0" presId="urn:microsoft.com/office/officeart/2008/layout/HorizontalMultiLevelHierarchy"/>
    <dgm:cxn modelId="{1E9371DA-CA24-4268-BCEE-FDE751396B9C}" type="presParOf" srcId="{69EE4C86-8E96-45E2-9063-150A0782A916}" destId="{E5A586F8-1D90-4044-8A66-1FD6373B38E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B99ABB-A38D-4F98-B14A-8726FB184AD4}" type="doc">
      <dgm:prSet loTypeId="urn:microsoft.com/office/officeart/2008/layout/HorizontalMultiLevelHierarchy" loCatId="hierarchy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0FB17E76-D3B3-420F-98BE-BED21D3051CA}">
      <dgm:prSet phldrT="[文本]"/>
      <dgm:spPr/>
      <dgm:t>
        <a:bodyPr/>
        <a:lstStyle/>
        <a:p>
          <a:r>
            <a:rPr lang="en-US" altLang="zh-CN" dirty="0" smtClean="0"/>
            <a:t>Designers</a:t>
          </a:r>
          <a:endParaRPr lang="zh-CN" altLang="en-US" dirty="0"/>
        </a:p>
      </dgm:t>
    </dgm:pt>
    <dgm:pt modelId="{B73AB785-3FE2-4A2F-9295-1D4586D4C91B}" type="parTrans" cxnId="{BDA0DD01-9228-488A-9417-6732AA5F94ED}">
      <dgm:prSet/>
      <dgm:spPr/>
      <dgm:t>
        <a:bodyPr/>
        <a:lstStyle/>
        <a:p>
          <a:endParaRPr lang="zh-CN" altLang="en-US"/>
        </a:p>
      </dgm:t>
    </dgm:pt>
    <dgm:pt modelId="{1C7A7849-9214-4499-8826-A45DE30766EE}" type="sibTrans" cxnId="{BDA0DD01-9228-488A-9417-6732AA5F94ED}">
      <dgm:prSet/>
      <dgm:spPr/>
      <dgm:t>
        <a:bodyPr/>
        <a:lstStyle/>
        <a:p>
          <a:endParaRPr lang="zh-CN" altLang="en-US"/>
        </a:p>
      </dgm:t>
    </dgm:pt>
    <dgm:pt modelId="{8FC1E691-2F2B-4116-AD01-7F1835F48567}">
      <dgm:prSet phldrT="[文本]"/>
      <dgm:spPr/>
      <dgm:t>
        <a:bodyPr/>
        <a:lstStyle/>
        <a:p>
          <a:r>
            <a:rPr lang="en-US" altLang="zh-CN" dirty="0" err="1" smtClean="0"/>
            <a:t>μP</a:t>
          </a:r>
          <a:endParaRPr lang="zh-CN" altLang="en-US" dirty="0"/>
        </a:p>
      </dgm:t>
    </dgm:pt>
    <dgm:pt modelId="{3CA67043-DD2A-4C85-A9C8-5CED00ECC21E}" type="parTrans" cxnId="{D3F2549F-EB81-41FC-BF03-5A41555AC901}">
      <dgm:prSet/>
      <dgm:spPr/>
      <dgm:t>
        <a:bodyPr/>
        <a:lstStyle/>
        <a:p>
          <a:endParaRPr lang="zh-CN" altLang="en-US"/>
        </a:p>
      </dgm:t>
    </dgm:pt>
    <dgm:pt modelId="{24F11ECB-8941-4F3A-B40A-2BCB272BF28A}" type="sibTrans" cxnId="{D3F2549F-EB81-41FC-BF03-5A41555AC901}">
      <dgm:prSet/>
      <dgm:spPr/>
      <dgm:t>
        <a:bodyPr/>
        <a:lstStyle/>
        <a:p>
          <a:endParaRPr lang="zh-CN" altLang="en-US"/>
        </a:p>
      </dgm:t>
    </dgm:pt>
    <dgm:pt modelId="{FE2F6BF0-5724-496A-9A86-FBAC8FBADDE9}">
      <dgm:prSet phldrT="[文本]"/>
      <dgm:spPr/>
      <dgm:t>
        <a:bodyPr/>
        <a:lstStyle/>
        <a:p>
          <a:r>
            <a:rPr lang="en-US" altLang="zh-CN" dirty="0" smtClean="0"/>
            <a:t> U-drive</a:t>
          </a:r>
          <a:endParaRPr lang="zh-CN" altLang="en-US" dirty="0"/>
        </a:p>
      </dgm:t>
    </dgm:pt>
    <dgm:pt modelId="{301FAB5A-5AC5-49C7-8A17-78214B9892EA}" type="parTrans" cxnId="{1FDD0435-9BB2-4A93-B95A-76766E229125}">
      <dgm:prSet/>
      <dgm:spPr/>
      <dgm:t>
        <a:bodyPr/>
        <a:lstStyle/>
        <a:p>
          <a:endParaRPr lang="zh-CN" altLang="en-US"/>
        </a:p>
      </dgm:t>
    </dgm:pt>
    <dgm:pt modelId="{9B8D01BB-0C4B-4088-9DB8-37CD9C6AC1C7}" type="sibTrans" cxnId="{1FDD0435-9BB2-4A93-B95A-76766E229125}">
      <dgm:prSet/>
      <dgm:spPr/>
      <dgm:t>
        <a:bodyPr/>
        <a:lstStyle/>
        <a:p>
          <a:endParaRPr lang="zh-CN" altLang="en-US"/>
        </a:p>
      </dgm:t>
    </dgm:pt>
    <dgm:pt modelId="{24701A26-C67D-4F97-AFCE-9438DBED1258}">
      <dgm:prSet phldrT="[文本]"/>
      <dgm:spPr/>
      <dgm:t>
        <a:bodyPr/>
        <a:lstStyle/>
        <a:p>
          <a:r>
            <a:rPr lang="en-US" altLang="zh-CN" dirty="0" smtClean="0"/>
            <a:t>Internet+</a:t>
          </a:r>
          <a:endParaRPr lang="zh-CN" altLang="en-US" dirty="0"/>
        </a:p>
      </dgm:t>
    </dgm:pt>
    <dgm:pt modelId="{A8A682C0-1701-44C1-A458-0391D246AD4D}" type="parTrans" cxnId="{30AEDCD8-BBD9-46B9-A9B4-6CEAFB546491}">
      <dgm:prSet/>
      <dgm:spPr/>
      <dgm:t>
        <a:bodyPr/>
        <a:lstStyle/>
        <a:p>
          <a:endParaRPr lang="zh-CN" altLang="en-US"/>
        </a:p>
      </dgm:t>
    </dgm:pt>
    <dgm:pt modelId="{401D7D53-DFCD-44A3-AE95-6E55FF98FE7D}" type="sibTrans" cxnId="{30AEDCD8-BBD9-46B9-A9B4-6CEAFB546491}">
      <dgm:prSet/>
      <dgm:spPr/>
      <dgm:t>
        <a:bodyPr/>
        <a:lstStyle/>
        <a:p>
          <a:endParaRPr lang="zh-CN" altLang="en-US"/>
        </a:p>
      </dgm:t>
    </dgm:pt>
    <dgm:pt modelId="{C44D0A19-CD37-4FDE-926D-BD4FC417954F}">
      <dgm:prSet/>
      <dgm:spPr/>
      <dgm:t>
        <a:bodyPr/>
        <a:lstStyle/>
        <a:p>
          <a:r>
            <a:rPr lang="en-US" altLang="zh-CN" dirty="0" smtClean="0"/>
            <a:t>ASIC</a:t>
          </a:r>
          <a:endParaRPr lang="zh-CN" altLang="en-US" dirty="0"/>
        </a:p>
      </dgm:t>
    </dgm:pt>
    <dgm:pt modelId="{754C4514-E3EF-4E49-8B50-4B05120BACA1}" type="parTrans" cxnId="{52BA1F9D-4B33-4655-8525-D981A0F9AD0F}">
      <dgm:prSet/>
      <dgm:spPr/>
      <dgm:t>
        <a:bodyPr/>
        <a:lstStyle/>
        <a:p>
          <a:endParaRPr lang="zh-CN" altLang="en-US"/>
        </a:p>
      </dgm:t>
    </dgm:pt>
    <dgm:pt modelId="{86A8B01B-B05D-45CB-BEAC-AD14F5B9B999}" type="sibTrans" cxnId="{52BA1F9D-4B33-4655-8525-D981A0F9AD0F}">
      <dgm:prSet/>
      <dgm:spPr/>
      <dgm:t>
        <a:bodyPr/>
        <a:lstStyle/>
        <a:p>
          <a:endParaRPr lang="zh-CN" altLang="en-US"/>
        </a:p>
      </dgm:t>
    </dgm:pt>
    <dgm:pt modelId="{C16FD11F-7F8E-4578-BDAA-68F1612CB0DE}">
      <dgm:prSet/>
      <dgm:spPr/>
      <dgm:t>
        <a:bodyPr/>
        <a:lstStyle/>
        <a:p>
          <a:r>
            <a:rPr lang="en-US" altLang="zh-CN" dirty="0" smtClean="0"/>
            <a:t>FPGA</a:t>
          </a:r>
          <a:endParaRPr lang="zh-CN" altLang="en-US" dirty="0"/>
        </a:p>
      </dgm:t>
    </dgm:pt>
    <dgm:pt modelId="{4296D3D3-6C10-4983-A085-00C4AEC0458A}" type="parTrans" cxnId="{723DB97E-899D-448C-AF29-0576E3EB0568}">
      <dgm:prSet/>
      <dgm:spPr/>
      <dgm:t>
        <a:bodyPr/>
        <a:lstStyle/>
        <a:p>
          <a:endParaRPr lang="zh-CN" altLang="en-US"/>
        </a:p>
      </dgm:t>
    </dgm:pt>
    <dgm:pt modelId="{37364AA0-CFA7-4F21-B8D9-4043C6EF27CE}" type="sibTrans" cxnId="{723DB97E-899D-448C-AF29-0576E3EB0568}">
      <dgm:prSet/>
      <dgm:spPr/>
      <dgm:t>
        <a:bodyPr/>
        <a:lstStyle/>
        <a:p>
          <a:endParaRPr lang="zh-CN" altLang="en-US"/>
        </a:p>
      </dgm:t>
    </dgm:pt>
    <dgm:pt modelId="{D7F8C6C6-B72D-4AD9-BEAC-B74EA35C4D4E}" type="pres">
      <dgm:prSet presAssocID="{C1B99ABB-A38D-4F98-B14A-8726FB184AD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FF561A-25B1-4F92-BE0E-53B984F34FD4}" type="pres">
      <dgm:prSet presAssocID="{0FB17E76-D3B3-420F-98BE-BED21D3051CA}" presName="root1" presStyleCnt="0"/>
      <dgm:spPr/>
    </dgm:pt>
    <dgm:pt modelId="{06288632-3780-4F96-BF64-F117D8F25B53}" type="pres">
      <dgm:prSet presAssocID="{0FB17E76-D3B3-420F-98BE-BED21D3051C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3556E919-51FB-4B9C-8A4A-15A50410F701}" type="pres">
      <dgm:prSet presAssocID="{0FB17E76-D3B3-420F-98BE-BED21D3051CA}" presName="level2hierChild" presStyleCnt="0"/>
      <dgm:spPr/>
    </dgm:pt>
    <dgm:pt modelId="{BFEAAD52-BEBD-4B7F-B901-09993595F7B5}" type="pres">
      <dgm:prSet presAssocID="{3CA67043-DD2A-4C85-A9C8-5CED00ECC21E}" presName="conn2-1" presStyleLbl="parChTrans1D2" presStyleIdx="0" presStyleCnt="5"/>
      <dgm:spPr/>
      <dgm:t>
        <a:bodyPr/>
        <a:lstStyle/>
        <a:p>
          <a:endParaRPr lang="en-US"/>
        </a:p>
      </dgm:t>
    </dgm:pt>
    <dgm:pt modelId="{8DB2F443-BD9E-4D6B-9528-94B99E5E1F24}" type="pres">
      <dgm:prSet presAssocID="{3CA67043-DD2A-4C85-A9C8-5CED00ECC21E}" presName="connTx" presStyleLbl="parChTrans1D2" presStyleIdx="0" presStyleCnt="5"/>
      <dgm:spPr/>
      <dgm:t>
        <a:bodyPr/>
        <a:lstStyle/>
        <a:p>
          <a:endParaRPr lang="en-US"/>
        </a:p>
      </dgm:t>
    </dgm:pt>
    <dgm:pt modelId="{DCD6C883-56C3-423F-869D-25332FE1A26C}" type="pres">
      <dgm:prSet presAssocID="{8FC1E691-2F2B-4116-AD01-7F1835F48567}" presName="root2" presStyleCnt="0"/>
      <dgm:spPr/>
    </dgm:pt>
    <dgm:pt modelId="{0D157AF1-71C8-4DF4-A4DD-71FDAC18BFFD}" type="pres">
      <dgm:prSet presAssocID="{8FC1E691-2F2B-4116-AD01-7F1835F48567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C806C23C-D9C1-4805-B629-699E11B43FA2}" type="pres">
      <dgm:prSet presAssocID="{8FC1E691-2F2B-4116-AD01-7F1835F48567}" presName="level3hierChild" presStyleCnt="0"/>
      <dgm:spPr/>
    </dgm:pt>
    <dgm:pt modelId="{B4FDFFD9-169A-47A6-878C-5923A1FE5779}" type="pres">
      <dgm:prSet presAssocID="{754C4514-E3EF-4E49-8B50-4B05120BACA1}" presName="conn2-1" presStyleLbl="parChTrans1D2" presStyleIdx="1" presStyleCnt="5"/>
      <dgm:spPr/>
      <dgm:t>
        <a:bodyPr/>
        <a:lstStyle/>
        <a:p>
          <a:endParaRPr lang="en-US"/>
        </a:p>
      </dgm:t>
    </dgm:pt>
    <dgm:pt modelId="{DBDFF7FD-C0B7-46B7-A3A7-EFB6CB3D4E84}" type="pres">
      <dgm:prSet presAssocID="{754C4514-E3EF-4E49-8B50-4B05120BACA1}" presName="connTx" presStyleLbl="parChTrans1D2" presStyleIdx="1" presStyleCnt="5"/>
      <dgm:spPr/>
      <dgm:t>
        <a:bodyPr/>
        <a:lstStyle/>
        <a:p>
          <a:endParaRPr lang="en-US"/>
        </a:p>
      </dgm:t>
    </dgm:pt>
    <dgm:pt modelId="{0DF94DA6-876C-4729-A2C5-29F9542CC59A}" type="pres">
      <dgm:prSet presAssocID="{C44D0A19-CD37-4FDE-926D-BD4FC417954F}" presName="root2" presStyleCnt="0"/>
      <dgm:spPr/>
    </dgm:pt>
    <dgm:pt modelId="{C36AEF1D-FAA2-451D-BAFB-E1E98EAD0D98}" type="pres">
      <dgm:prSet presAssocID="{C44D0A19-CD37-4FDE-926D-BD4FC417954F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33173B7-749F-4ABF-AF40-277853ED5E43}" type="pres">
      <dgm:prSet presAssocID="{C44D0A19-CD37-4FDE-926D-BD4FC417954F}" presName="level3hierChild" presStyleCnt="0"/>
      <dgm:spPr/>
    </dgm:pt>
    <dgm:pt modelId="{6B1495DD-D0BB-47BB-81BD-8FB07C78544C}" type="pres">
      <dgm:prSet presAssocID="{4296D3D3-6C10-4983-A085-00C4AEC0458A}" presName="conn2-1" presStyleLbl="parChTrans1D2" presStyleIdx="2" presStyleCnt="5"/>
      <dgm:spPr/>
      <dgm:t>
        <a:bodyPr/>
        <a:lstStyle/>
        <a:p>
          <a:endParaRPr lang="en-US"/>
        </a:p>
      </dgm:t>
    </dgm:pt>
    <dgm:pt modelId="{D084F3E7-DCF0-48ED-9B37-7093B5B3986E}" type="pres">
      <dgm:prSet presAssocID="{4296D3D3-6C10-4983-A085-00C4AEC0458A}" presName="connTx" presStyleLbl="parChTrans1D2" presStyleIdx="2" presStyleCnt="5"/>
      <dgm:spPr/>
      <dgm:t>
        <a:bodyPr/>
        <a:lstStyle/>
        <a:p>
          <a:endParaRPr lang="en-US"/>
        </a:p>
      </dgm:t>
    </dgm:pt>
    <dgm:pt modelId="{CDF577B7-9311-4E36-9DB4-95E0918408C5}" type="pres">
      <dgm:prSet presAssocID="{C16FD11F-7F8E-4578-BDAA-68F1612CB0DE}" presName="root2" presStyleCnt="0"/>
      <dgm:spPr/>
    </dgm:pt>
    <dgm:pt modelId="{9F95CD48-BF92-4EAB-B6FC-1BF743EA00CE}" type="pres">
      <dgm:prSet presAssocID="{C16FD11F-7F8E-4578-BDAA-68F1612CB0DE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2C32E6-FB2E-4C8F-B4DD-7FA3B8A8D076}" type="pres">
      <dgm:prSet presAssocID="{C16FD11F-7F8E-4578-BDAA-68F1612CB0DE}" presName="level3hierChild" presStyleCnt="0"/>
      <dgm:spPr/>
    </dgm:pt>
    <dgm:pt modelId="{F65114D3-3B17-432E-94D0-B24789EA1D53}" type="pres">
      <dgm:prSet presAssocID="{301FAB5A-5AC5-49C7-8A17-78214B9892EA}" presName="conn2-1" presStyleLbl="parChTrans1D2" presStyleIdx="3" presStyleCnt="5"/>
      <dgm:spPr/>
      <dgm:t>
        <a:bodyPr/>
        <a:lstStyle/>
        <a:p>
          <a:endParaRPr lang="en-US"/>
        </a:p>
      </dgm:t>
    </dgm:pt>
    <dgm:pt modelId="{E6511E79-9A67-4A31-B3A2-DFB597E59A55}" type="pres">
      <dgm:prSet presAssocID="{301FAB5A-5AC5-49C7-8A17-78214B9892EA}" presName="connTx" presStyleLbl="parChTrans1D2" presStyleIdx="3" presStyleCnt="5"/>
      <dgm:spPr/>
      <dgm:t>
        <a:bodyPr/>
        <a:lstStyle/>
        <a:p>
          <a:endParaRPr lang="en-US"/>
        </a:p>
      </dgm:t>
    </dgm:pt>
    <dgm:pt modelId="{342AFDCD-0ECA-4D96-8C3E-4AA7C9AC3FAD}" type="pres">
      <dgm:prSet presAssocID="{FE2F6BF0-5724-496A-9A86-FBAC8FBADDE9}" presName="root2" presStyleCnt="0"/>
      <dgm:spPr/>
    </dgm:pt>
    <dgm:pt modelId="{BFE055D3-B977-4924-98C4-207DF2BA6AF8}" type="pres">
      <dgm:prSet presAssocID="{FE2F6BF0-5724-496A-9A86-FBAC8FBADDE9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9A5D3A1F-DCDF-4D90-B275-3BE97D1B936B}" type="pres">
      <dgm:prSet presAssocID="{FE2F6BF0-5724-496A-9A86-FBAC8FBADDE9}" presName="level3hierChild" presStyleCnt="0"/>
      <dgm:spPr/>
    </dgm:pt>
    <dgm:pt modelId="{76FA9151-5179-4071-8D30-DE61257EE94C}" type="pres">
      <dgm:prSet presAssocID="{A8A682C0-1701-44C1-A458-0391D246AD4D}" presName="conn2-1" presStyleLbl="parChTrans1D2" presStyleIdx="4" presStyleCnt="5"/>
      <dgm:spPr/>
      <dgm:t>
        <a:bodyPr/>
        <a:lstStyle/>
        <a:p>
          <a:endParaRPr lang="en-US"/>
        </a:p>
      </dgm:t>
    </dgm:pt>
    <dgm:pt modelId="{8504224C-0A7B-4320-83F6-13CBB0A62BAF}" type="pres">
      <dgm:prSet presAssocID="{A8A682C0-1701-44C1-A458-0391D246AD4D}" presName="connTx" presStyleLbl="parChTrans1D2" presStyleIdx="4" presStyleCnt="5"/>
      <dgm:spPr/>
      <dgm:t>
        <a:bodyPr/>
        <a:lstStyle/>
        <a:p>
          <a:endParaRPr lang="en-US"/>
        </a:p>
      </dgm:t>
    </dgm:pt>
    <dgm:pt modelId="{69EE4C86-8E96-45E2-9063-150A0782A916}" type="pres">
      <dgm:prSet presAssocID="{24701A26-C67D-4F97-AFCE-9438DBED1258}" presName="root2" presStyleCnt="0"/>
      <dgm:spPr/>
    </dgm:pt>
    <dgm:pt modelId="{A4FE398D-B4B9-4E36-9505-1A4264984164}" type="pres">
      <dgm:prSet presAssocID="{24701A26-C67D-4F97-AFCE-9438DBED1258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E5A586F8-1D90-4044-8A66-1FD6373B38E2}" type="pres">
      <dgm:prSet presAssocID="{24701A26-C67D-4F97-AFCE-9438DBED1258}" presName="level3hierChild" presStyleCnt="0"/>
      <dgm:spPr/>
    </dgm:pt>
  </dgm:ptLst>
  <dgm:cxnLst>
    <dgm:cxn modelId="{981968C6-9014-4224-986D-D0F66633CD36}" type="presOf" srcId="{8FC1E691-2F2B-4116-AD01-7F1835F48567}" destId="{0D157AF1-71C8-4DF4-A4DD-71FDAC18BFFD}" srcOrd="0" destOrd="0" presId="urn:microsoft.com/office/officeart/2008/layout/HorizontalMultiLevelHierarchy"/>
    <dgm:cxn modelId="{BDA0DD01-9228-488A-9417-6732AA5F94ED}" srcId="{C1B99ABB-A38D-4F98-B14A-8726FB184AD4}" destId="{0FB17E76-D3B3-420F-98BE-BED21D3051CA}" srcOrd="0" destOrd="0" parTransId="{B73AB785-3FE2-4A2F-9295-1D4586D4C91B}" sibTransId="{1C7A7849-9214-4499-8826-A45DE30766EE}"/>
    <dgm:cxn modelId="{FD91175C-7BDD-448E-945C-6DDA672F719F}" type="presOf" srcId="{3CA67043-DD2A-4C85-A9C8-5CED00ECC21E}" destId="{BFEAAD52-BEBD-4B7F-B901-09993595F7B5}" srcOrd="0" destOrd="0" presId="urn:microsoft.com/office/officeart/2008/layout/HorizontalMultiLevelHierarchy"/>
    <dgm:cxn modelId="{7ED22D45-DD57-4E0F-95EB-2225805FA2B1}" type="presOf" srcId="{24701A26-C67D-4F97-AFCE-9438DBED1258}" destId="{A4FE398D-B4B9-4E36-9505-1A4264984164}" srcOrd="0" destOrd="0" presId="urn:microsoft.com/office/officeart/2008/layout/HorizontalMultiLevelHierarchy"/>
    <dgm:cxn modelId="{BFC0391C-0934-46ED-A25B-BE5B070D131B}" type="presOf" srcId="{C1B99ABB-A38D-4F98-B14A-8726FB184AD4}" destId="{D7F8C6C6-B72D-4AD9-BEAC-B74EA35C4D4E}" srcOrd="0" destOrd="0" presId="urn:microsoft.com/office/officeart/2008/layout/HorizontalMultiLevelHierarchy"/>
    <dgm:cxn modelId="{058C9286-16AD-4E3B-9784-2C4978C9E469}" type="presOf" srcId="{C44D0A19-CD37-4FDE-926D-BD4FC417954F}" destId="{C36AEF1D-FAA2-451D-BAFB-E1E98EAD0D98}" srcOrd="0" destOrd="0" presId="urn:microsoft.com/office/officeart/2008/layout/HorizontalMultiLevelHierarchy"/>
    <dgm:cxn modelId="{D12AFF1E-102C-4DC4-BA12-D876FBE41A74}" type="presOf" srcId="{3CA67043-DD2A-4C85-A9C8-5CED00ECC21E}" destId="{8DB2F443-BD9E-4D6B-9528-94B99E5E1F24}" srcOrd="1" destOrd="0" presId="urn:microsoft.com/office/officeart/2008/layout/HorizontalMultiLevelHierarchy"/>
    <dgm:cxn modelId="{6DC81056-369D-4129-82CC-75E84FAB6137}" type="presOf" srcId="{301FAB5A-5AC5-49C7-8A17-78214B9892EA}" destId="{F65114D3-3B17-432E-94D0-B24789EA1D53}" srcOrd="0" destOrd="0" presId="urn:microsoft.com/office/officeart/2008/layout/HorizontalMultiLevelHierarchy"/>
    <dgm:cxn modelId="{B0F8736A-A47A-4F99-859B-65B3B25C8C31}" type="presOf" srcId="{754C4514-E3EF-4E49-8B50-4B05120BACA1}" destId="{B4FDFFD9-169A-47A6-878C-5923A1FE5779}" srcOrd="0" destOrd="0" presId="urn:microsoft.com/office/officeart/2008/layout/HorizontalMultiLevelHierarchy"/>
    <dgm:cxn modelId="{57731BE1-EF40-40E7-B59A-EAA8AE6763A3}" type="presOf" srcId="{A8A682C0-1701-44C1-A458-0391D246AD4D}" destId="{76FA9151-5179-4071-8D30-DE61257EE94C}" srcOrd="0" destOrd="0" presId="urn:microsoft.com/office/officeart/2008/layout/HorizontalMultiLevelHierarchy"/>
    <dgm:cxn modelId="{92118280-C5A6-4F6C-A87D-8F4393DF51ED}" type="presOf" srcId="{4296D3D3-6C10-4983-A085-00C4AEC0458A}" destId="{6B1495DD-D0BB-47BB-81BD-8FB07C78544C}" srcOrd="0" destOrd="0" presId="urn:microsoft.com/office/officeart/2008/layout/HorizontalMultiLevelHierarchy"/>
    <dgm:cxn modelId="{723DB97E-899D-448C-AF29-0576E3EB0568}" srcId="{0FB17E76-D3B3-420F-98BE-BED21D3051CA}" destId="{C16FD11F-7F8E-4578-BDAA-68F1612CB0DE}" srcOrd="2" destOrd="0" parTransId="{4296D3D3-6C10-4983-A085-00C4AEC0458A}" sibTransId="{37364AA0-CFA7-4F21-B8D9-4043C6EF27CE}"/>
    <dgm:cxn modelId="{29E0B8E7-F817-402E-8EFF-7FCC7935C6B4}" type="presOf" srcId="{A8A682C0-1701-44C1-A458-0391D246AD4D}" destId="{8504224C-0A7B-4320-83F6-13CBB0A62BAF}" srcOrd="1" destOrd="0" presId="urn:microsoft.com/office/officeart/2008/layout/HorizontalMultiLevelHierarchy"/>
    <dgm:cxn modelId="{C8C9F98D-2326-4218-B0EC-4787543E3A88}" type="presOf" srcId="{301FAB5A-5AC5-49C7-8A17-78214B9892EA}" destId="{E6511E79-9A67-4A31-B3A2-DFB597E59A55}" srcOrd="1" destOrd="0" presId="urn:microsoft.com/office/officeart/2008/layout/HorizontalMultiLevelHierarchy"/>
    <dgm:cxn modelId="{D3F2549F-EB81-41FC-BF03-5A41555AC901}" srcId="{0FB17E76-D3B3-420F-98BE-BED21D3051CA}" destId="{8FC1E691-2F2B-4116-AD01-7F1835F48567}" srcOrd="0" destOrd="0" parTransId="{3CA67043-DD2A-4C85-A9C8-5CED00ECC21E}" sibTransId="{24F11ECB-8941-4F3A-B40A-2BCB272BF28A}"/>
    <dgm:cxn modelId="{F5D9C478-52CC-4195-B845-ADC5B57E61BC}" type="presOf" srcId="{C16FD11F-7F8E-4578-BDAA-68F1612CB0DE}" destId="{9F95CD48-BF92-4EAB-B6FC-1BF743EA00CE}" srcOrd="0" destOrd="0" presId="urn:microsoft.com/office/officeart/2008/layout/HorizontalMultiLevelHierarchy"/>
    <dgm:cxn modelId="{DAE7FB88-2ABF-414A-AABC-6FC0D209B9A1}" type="presOf" srcId="{0FB17E76-D3B3-420F-98BE-BED21D3051CA}" destId="{06288632-3780-4F96-BF64-F117D8F25B53}" srcOrd="0" destOrd="0" presId="urn:microsoft.com/office/officeart/2008/layout/HorizontalMultiLevelHierarchy"/>
    <dgm:cxn modelId="{52BA1F9D-4B33-4655-8525-D981A0F9AD0F}" srcId="{0FB17E76-D3B3-420F-98BE-BED21D3051CA}" destId="{C44D0A19-CD37-4FDE-926D-BD4FC417954F}" srcOrd="1" destOrd="0" parTransId="{754C4514-E3EF-4E49-8B50-4B05120BACA1}" sibTransId="{86A8B01B-B05D-45CB-BEAC-AD14F5B9B999}"/>
    <dgm:cxn modelId="{1FDD0435-9BB2-4A93-B95A-76766E229125}" srcId="{0FB17E76-D3B3-420F-98BE-BED21D3051CA}" destId="{FE2F6BF0-5724-496A-9A86-FBAC8FBADDE9}" srcOrd="3" destOrd="0" parTransId="{301FAB5A-5AC5-49C7-8A17-78214B9892EA}" sibTransId="{9B8D01BB-0C4B-4088-9DB8-37CD9C6AC1C7}"/>
    <dgm:cxn modelId="{30AEDCD8-BBD9-46B9-A9B4-6CEAFB546491}" srcId="{0FB17E76-D3B3-420F-98BE-BED21D3051CA}" destId="{24701A26-C67D-4F97-AFCE-9438DBED1258}" srcOrd="4" destOrd="0" parTransId="{A8A682C0-1701-44C1-A458-0391D246AD4D}" sibTransId="{401D7D53-DFCD-44A3-AE95-6E55FF98FE7D}"/>
    <dgm:cxn modelId="{20229BF2-E5FE-4301-9E6F-B83BEB593E7A}" type="presOf" srcId="{754C4514-E3EF-4E49-8B50-4B05120BACA1}" destId="{DBDFF7FD-C0B7-46B7-A3A7-EFB6CB3D4E84}" srcOrd="1" destOrd="0" presId="urn:microsoft.com/office/officeart/2008/layout/HorizontalMultiLevelHierarchy"/>
    <dgm:cxn modelId="{094F95D6-799F-45E3-9F21-1A03FDB045C7}" type="presOf" srcId="{4296D3D3-6C10-4983-A085-00C4AEC0458A}" destId="{D084F3E7-DCF0-48ED-9B37-7093B5B3986E}" srcOrd="1" destOrd="0" presId="urn:microsoft.com/office/officeart/2008/layout/HorizontalMultiLevelHierarchy"/>
    <dgm:cxn modelId="{567ED9D2-8853-4664-850B-FF2DBDD98E1E}" type="presOf" srcId="{FE2F6BF0-5724-496A-9A86-FBAC8FBADDE9}" destId="{BFE055D3-B977-4924-98C4-207DF2BA6AF8}" srcOrd="0" destOrd="0" presId="urn:microsoft.com/office/officeart/2008/layout/HorizontalMultiLevelHierarchy"/>
    <dgm:cxn modelId="{78B7480B-27FB-4639-B949-8337290267F9}" type="presParOf" srcId="{D7F8C6C6-B72D-4AD9-BEAC-B74EA35C4D4E}" destId="{E2FF561A-25B1-4F92-BE0E-53B984F34FD4}" srcOrd="0" destOrd="0" presId="urn:microsoft.com/office/officeart/2008/layout/HorizontalMultiLevelHierarchy"/>
    <dgm:cxn modelId="{6142F1C5-CCE3-4A35-B784-D2587A8C049B}" type="presParOf" srcId="{E2FF561A-25B1-4F92-BE0E-53B984F34FD4}" destId="{06288632-3780-4F96-BF64-F117D8F25B53}" srcOrd="0" destOrd="0" presId="urn:microsoft.com/office/officeart/2008/layout/HorizontalMultiLevelHierarchy"/>
    <dgm:cxn modelId="{C1E621C8-8778-459C-B0AA-17C63AA78225}" type="presParOf" srcId="{E2FF561A-25B1-4F92-BE0E-53B984F34FD4}" destId="{3556E919-51FB-4B9C-8A4A-15A50410F701}" srcOrd="1" destOrd="0" presId="urn:microsoft.com/office/officeart/2008/layout/HorizontalMultiLevelHierarchy"/>
    <dgm:cxn modelId="{0BE4F2EF-5C9A-4442-B24F-E2433E7253A9}" type="presParOf" srcId="{3556E919-51FB-4B9C-8A4A-15A50410F701}" destId="{BFEAAD52-BEBD-4B7F-B901-09993595F7B5}" srcOrd="0" destOrd="0" presId="urn:microsoft.com/office/officeart/2008/layout/HorizontalMultiLevelHierarchy"/>
    <dgm:cxn modelId="{73C9B8F0-EE0D-4856-9823-399C0551A985}" type="presParOf" srcId="{BFEAAD52-BEBD-4B7F-B901-09993595F7B5}" destId="{8DB2F443-BD9E-4D6B-9528-94B99E5E1F24}" srcOrd="0" destOrd="0" presId="urn:microsoft.com/office/officeart/2008/layout/HorizontalMultiLevelHierarchy"/>
    <dgm:cxn modelId="{C93F7CCA-5BB3-4A0E-8157-D7F5592BFA50}" type="presParOf" srcId="{3556E919-51FB-4B9C-8A4A-15A50410F701}" destId="{DCD6C883-56C3-423F-869D-25332FE1A26C}" srcOrd="1" destOrd="0" presId="urn:microsoft.com/office/officeart/2008/layout/HorizontalMultiLevelHierarchy"/>
    <dgm:cxn modelId="{00B7F355-E46A-4E17-98D2-1638A25A0276}" type="presParOf" srcId="{DCD6C883-56C3-423F-869D-25332FE1A26C}" destId="{0D157AF1-71C8-4DF4-A4DD-71FDAC18BFFD}" srcOrd="0" destOrd="0" presId="urn:microsoft.com/office/officeart/2008/layout/HorizontalMultiLevelHierarchy"/>
    <dgm:cxn modelId="{5860E19E-1C04-4D1D-A032-A96BF31F9B4C}" type="presParOf" srcId="{DCD6C883-56C3-423F-869D-25332FE1A26C}" destId="{C806C23C-D9C1-4805-B629-699E11B43FA2}" srcOrd="1" destOrd="0" presId="urn:microsoft.com/office/officeart/2008/layout/HorizontalMultiLevelHierarchy"/>
    <dgm:cxn modelId="{8FEB7B2C-A4A2-4301-B60B-EAA4580A24DF}" type="presParOf" srcId="{3556E919-51FB-4B9C-8A4A-15A50410F701}" destId="{B4FDFFD9-169A-47A6-878C-5923A1FE5779}" srcOrd="2" destOrd="0" presId="urn:microsoft.com/office/officeart/2008/layout/HorizontalMultiLevelHierarchy"/>
    <dgm:cxn modelId="{6E9BFC11-8F5E-42E0-901C-0E3B49DA61AE}" type="presParOf" srcId="{B4FDFFD9-169A-47A6-878C-5923A1FE5779}" destId="{DBDFF7FD-C0B7-46B7-A3A7-EFB6CB3D4E84}" srcOrd="0" destOrd="0" presId="urn:microsoft.com/office/officeart/2008/layout/HorizontalMultiLevelHierarchy"/>
    <dgm:cxn modelId="{875B3543-F4F6-4E13-A1F8-D5DDFE470598}" type="presParOf" srcId="{3556E919-51FB-4B9C-8A4A-15A50410F701}" destId="{0DF94DA6-876C-4729-A2C5-29F9542CC59A}" srcOrd="3" destOrd="0" presId="urn:microsoft.com/office/officeart/2008/layout/HorizontalMultiLevelHierarchy"/>
    <dgm:cxn modelId="{DFB0A6DA-B31E-4B57-92A1-69EFCC771AB2}" type="presParOf" srcId="{0DF94DA6-876C-4729-A2C5-29F9542CC59A}" destId="{C36AEF1D-FAA2-451D-BAFB-E1E98EAD0D98}" srcOrd="0" destOrd="0" presId="urn:microsoft.com/office/officeart/2008/layout/HorizontalMultiLevelHierarchy"/>
    <dgm:cxn modelId="{F3EBE8D3-31B4-4A99-8A4F-651A0DA46020}" type="presParOf" srcId="{0DF94DA6-876C-4729-A2C5-29F9542CC59A}" destId="{533173B7-749F-4ABF-AF40-277853ED5E43}" srcOrd="1" destOrd="0" presId="urn:microsoft.com/office/officeart/2008/layout/HorizontalMultiLevelHierarchy"/>
    <dgm:cxn modelId="{51227045-B28F-4665-8E55-C59855E33944}" type="presParOf" srcId="{3556E919-51FB-4B9C-8A4A-15A50410F701}" destId="{6B1495DD-D0BB-47BB-81BD-8FB07C78544C}" srcOrd="4" destOrd="0" presId="urn:microsoft.com/office/officeart/2008/layout/HorizontalMultiLevelHierarchy"/>
    <dgm:cxn modelId="{7689C3C4-1505-439D-A490-02FE937C1A2E}" type="presParOf" srcId="{6B1495DD-D0BB-47BB-81BD-8FB07C78544C}" destId="{D084F3E7-DCF0-48ED-9B37-7093B5B3986E}" srcOrd="0" destOrd="0" presId="urn:microsoft.com/office/officeart/2008/layout/HorizontalMultiLevelHierarchy"/>
    <dgm:cxn modelId="{7E4B03C1-66E8-4D82-923C-FE8B65AC301B}" type="presParOf" srcId="{3556E919-51FB-4B9C-8A4A-15A50410F701}" destId="{CDF577B7-9311-4E36-9DB4-95E0918408C5}" srcOrd="5" destOrd="0" presId="urn:microsoft.com/office/officeart/2008/layout/HorizontalMultiLevelHierarchy"/>
    <dgm:cxn modelId="{9588EFD1-3CD9-4340-9F2C-D0E4B6F3F91F}" type="presParOf" srcId="{CDF577B7-9311-4E36-9DB4-95E0918408C5}" destId="{9F95CD48-BF92-4EAB-B6FC-1BF743EA00CE}" srcOrd="0" destOrd="0" presId="urn:microsoft.com/office/officeart/2008/layout/HorizontalMultiLevelHierarchy"/>
    <dgm:cxn modelId="{A9F0AEE8-EA3F-42A3-817E-401416E18A2B}" type="presParOf" srcId="{CDF577B7-9311-4E36-9DB4-95E0918408C5}" destId="{F92C32E6-FB2E-4C8F-B4DD-7FA3B8A8D076}" srcOrd="1" destOrd="0" presId="urn:microsoft.com/office/officeart/2008/layout/HorizontalMultiLevelHierarchy"/>
    <dgm:cxn modelId="{DE638DAF-56C8-4882-823D-DF18F2E4CD8A}" type="presParOf" srcId="{3556E919-51FB-4B9C-8A4A-15A50410F701}" destId="{F65114D3-3B17-432E-94D0-B24789EA1D53}" srcOrd="6" destOrd="0" presId="urn:microsoft.com/office/officeart/2008/layout/HorizontalMultiLevelHierarchy"/>
    <dgm:cxn modelId="{1D338456-8545-4B3E-9028-0DB86C7F409E}" type="presParOf" srcId="{F65114D3-3B17-432E-94D0-B24789EA1D53}" destId="{E6511E79-9A67-4A31-B3A2-DFB597E59A55}" srcOrd="0" destOrd="0" presId="urn:microsoft.com/office/officeart/2008/layout/HorizontalMultiLevelHierarchy"/>
    <dgm:cxn modelId="{F385B707-76C3-4205-BBBA-494A99067061}" type="presParOf" srcId="{3556E919-51FB-4B9C-8A4A-15A50410F701}" destId="{342AFDCD-0ECA-4D96-8C3E-4AA7C9AC3FAD}" srcOrd="7" destOrd="0" presId="urn:microsoft.com/office/officeart/2008/layout/HorizontalMultiLevelHierarchy"/>
    <dgm:cxn modelId="{D88F083B-6C91-4B32-8415-94A3A4BA2EE6}" type="presParOf" srcId="{342AFDCD-0ECA-4D96-8C3E-4AA7C9AC3FAD}" destId="{BFE055D3-B977-4924-98C4-207DF2BA6AF8}" srcOrd="0" destOrd="0" presId="urn:microsoft.com/office/officeart/2008/layout/HorizontalMultiLevelHierarchy"/>
    <dgm:cxn modelId="{1188742F-ECA7-4A06-A977-CEF10EBCA15C}" type="presParOf" srcId="{342AFDCD-0ECA-4D96-8C3E-4AA7C9AC3FAD}" destId="{9A5D3A1F-DCDF-4D90-B275-3BE97D1B936B}" srcOrd="1" destOrd="0" presId="urn:microsoft.com/office/officeart/2008/layout/HorizontalMultiLevelHierarchy"/>
    <dgm:cxn modelId="{547DC29E-9984-47DC-BBF0-52143D23A02D}" type="presParOf" srcId="{3556E919-51FB-4B9C-8A4A-15A50410F701}" destId="{76FA9151-5179-4071-8D30-DE61257EE94C}" srcOrd="8" destOrd="0" presId="urn:microsoft.com/office/officeart/2008/layout/HorizontalMultiLevelHierarchy"/>
    <dgm:cxn modelId="{1CDFBF8E-BBC7-416C-9414-A78A1529A1A6}" type="presParOf" srcId="{76FA9151-5179-4071-8D30-DE61257EE94C}" destId="{8504224C-0A7B-4320-83F6-13CBB0A62BAF}" srcOrd="0" destOrd="0" presId="urn:microsoft.com/office/officeart/2008/layout/HorizontalMultiLevelHierarchy"/>
    <dgm:cxn modelId="{6D60B536-231E-4AB3-97C9-22145BCF62AC}" type="presParOf" srcId="{3556E919-51FB-4B9C-8A4A-15A50410F701}" destId="{69EE4C86-8E96-45E2-9063-150A0782A916}" srcOrd="9" destOrd="0" presId="urn:microsoft.com/office/officeart/2008/layout/HorizontalMultiLevelHierarchy"/>
    <dgm:cxn modelId="{29C6CA00-E1BB-40C1-9DED-BF1A26829788}" type="presParOf" srcId="{69EE4C86-8E96-45E2-9063-150A0782A916}" destId="{A4FE398D-B4B9-4E36-9505-1A4264984164}" srcOrd="0" destOrd="0" presId="urn:microsoft.com/office/officeart/2008/layout/HorizontalMultiLevelHierarchy"/>
    <dgm:cxn modelId="{D78BDA2F-9289-485B-A07A-2C808B220DC1}" type="presParOf" srcId="{69EE4C86-8E96-45E2-9063-150A0782A916}" destId="{E5A586F8-1D90-4044-8A66-1FD6373B38E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B99ABB-A38D-4F98-B14A-8726FB184AD4}" type="doc">
      <dgm:prSet loTypeId="urn:microsoft.com/office/officeart/2008/layout/HorizontalMultiLevelHierarchy" loCatId="hierarchy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0FB17E76-D3B3-420F-98BE-BED21D3051CA}">
      <dgm:prSet phldrT="[文本]"/>
      <dgm:spPr/>
      <dgm:t>
        <a:bodyPr/>
        <a:lstStyle/>
        <a:p>
          <a:r>
            <a:rPr lang="en-US" altLang="zh-CN" dirty="0" smtClean="0"/>
            <a:t>Makers</a:t>
          </a:r>
          <a:endParaRPr lang="zh-CN" altLang="en-US" dirty="0"/>
        </a:p>
      </dgm:t>
    </dgm:pt>
    <dgm:pt modelId="{B73AB785-3FE2-4A2F-9295-1D4586D4C91B}" type="parTrans" cxnId="{BDA0DD01-9228-488A-9417-6732AA5F94ED}">
      <dgm:prSet/>
      <dgm:spPr/>
      <dgm:t>
        <a:bodyPr/>
        <a:lstStyle/>
        <a:p>
          <a:endParaRPr lang="zh-CN" altLang="en-US"/>
        </a:p>
      </dgm:t>
    </dgm:pt>
    <dgm:pt modelId="{1C7A7849-9214-4499-8826-A45DE30766EE}" type="sibTrans" cxnId="{BDA0DD01-9228-488A-9417-6732AA5F94ED}">
      <dgm:prSet/>
      <dgm:spPr/>
      <dgm:t>
        <a:bodyPr/>
        <a:lstStyle/>
        <a:p>
          <a:endParaRPr lang="zh-CN" altLang="en-US"/>
        </a:p>
      </dgm:t>
    </dgm:pt>
    <dgm:pt modelId="{8FC1E691-2F2B-4116-AD01-7F1835F48567}">
      <dgm:prSet phldrT="[文本]"/>
      <dgm:spPr/>
      <dgm:t>
        <a:bodyPr/>
        <a:lstStyle/>
        <a:p>
          <a:r>
            <a:rPr lang="en-US" altLang="zh-CN" dirty="0" smtClean="0"/>
            <a:t>TSMC</a:t>
          </a:r>
        </a:p>
      </dgm:t>
    </dgm:pt>
    <dgm:pt modelId="{3CA67043-DD2A-4C85-A9C8-5CED00ECC21E}" type="parTrans" cxnId="{D3F2549F-EB81-41FC-BF03-5A41555AC901}">
      <dgm:prSet/>
      <dgm:spPr/>
      <dgm:t>
        <a:bodyPr/>
        <a:lstStyle/>
        <a:p>
          <a:endParaRPr lang="zh-CN" altLang="en-US"/>
        </a:p>
      </dgm:t>
    </dgm:pt>
    <dgm:pt modelId="{24F11ECB-8941-4F3A-B40A-2BCB272BF28A}" type="sibTrans" cxnId="{D3F2549F-EB81-41FC-BF03-5A41555AC901}">
      <dgm:prSet/>
      <dgm:spPr/>
      <dgm:t>
        <a:bodyPr/>
        <a:lstStyle/>
        <a:p>
          <a:endParaRPr lang="zh-CN" altLang="en-US"/>
        </a:p>
      </dgm:t>
    </dgm:pt>
    <dgm:pt modelId="{FE2F6BF0-5724-496A-9A86-FBAC8FBADDE9}">
      <dgm:prSet phldrT="[文本]"/>
      <dgm:spPr/>
      <dgm:t>
        <a:bodyPr/>
        <a:lstStyle/>
        <a:p>
          <a:r>
            <a:rPr lang="en-US" altLang="zh-CN" dirty="0" smtClean="0"/>
            <a:t>Global Foundry</a:t>
          </a:r>
          <a:endParaRPr lang="zh-CN" altLang="en-US" dirty="0"/>
        </a:p>
      </dgm:t>
    </dgm:pt>
    <dgm:pt modelId="{301FAB5A-5AC5-49C7-8A17-78214B9892EA}" type="parTrans" cxnId="{1FDD0435-9BB2-4A93-B95A-76766E229125}">
      <dgm:prSet/>
      <dgm:spPr/>
      <dgm:t>
        <a:bodyPr/>
        <a:lstStyle/>
        <a:p>
          <a:endParaRPr lang="zh-CN" altLang="en-US"/>
        </a:p>
      </dgm:t>
    </dgm:pt>
    <dgm:pt modelId="{9B8D01BB-0C4B-4088-9DB8-37CD9C6AC1C7}" type="sibTrans" cxnId="{1FDD0435-9BB2-4A93-B95A-76766E229125}">
      <dgm:prSet/>
      <dgm:spPr/>
      <dgm:t>
        <a:bodyPr/>
        <a:lstStyle/>
        <a:p>
          <a:endParaRPr lang="zh-CN" altLang="en-US"/>
        </a:p>
      </dgm:t>
    </dgm:pt>
    <dgm:pt modelId="{24701A26-C67D-4F97-AFCE-9438DBED1258}">
      <dgm:prSet phldrT="[文本]"/>
      <dgm:spPr/>
      <dgm:t>
        <a:bodyPr/>
        <a:lstStyle/>
        <a:p>
          <a:r>
            <a:rPr lang="en-US" altLang="zh-CN" dirty="0" smtClean="0"/>
            <a:t>Intel</a:t>
          </a:r>
        </a:p>
      </dgm:t>
    </dgm:pt>
    <dgm:pt modelId="{A8A682C0-1701-44C1-A458-0391D246AD4D}" type="parTrans" cxnId="{30AEDCD8-BBD9-46B9-A9B4-6CEAFB546491}">
      <dgm:prSet/>
      <dgm:spPr/>
      <dgm:t>
        <a:bodyPr/>
        <a:lstStyle/>
        <a:p>
          <a:endParaRPr lang="zh-CN" altLang="en-US"/>
        </a:p>
      </dgm:t>
    </dgm:pt>
    <dgm:pt modelId="{401D7D53-DFCD-44A3-AE95-6E55FF98FE7D}" type="sibTrans" cxnId="{30AEDCD8-BBD9-46B9-A9B4-6CEAFB546491}">
      <dgm:prSet/>
      <dgm:spPr/>
      <dgm:t>
        <a:bodyPr/>
        <a:lstStyle/>
        <a:p>
          <a:endParaRPr lang="zh-CN" altLang="en-US"/>
        </a:p>
      </dgm:t>
    </dgm:pt>
    <dgm:pt modelId="{C44D0A19-CD37-4FDE-926D-BD4FC417954F}">
      <dgm:prSet/>
      <dgm:spPr/>
      <dgm:t>
        <a:bodyPr/>
        <a:lstStyle/>
        <a:p>
          <a:r>
            <a:rPr lang="zh-CN" altLang="zh-CN" dirty="0" smtClean="0"/>
            <a:t>中芯国际</a:t>
          </a:r>
          <a:endParaRPr lang="en-US" altLang="zh-CN" dirty="0" smtClean="0"/>
        </a:p>
      </dgm:t>
    </dgm:pt>
    <dgm:pt modelId="{754C4514-E3EF-4E49-8B50-4B05120BACA1}" type="parTrans" cxnId="{52BA1F9D-4B33-4655-8525-D981A0F9AD0F}">
      <dgm:prSet/>
      <dgm:spPr/>
      <dgm:t>
        <a:bodyPr/>
        <a:lstStyle/>
        <a:p>
          <a:endParaRPr lang="zh-CN" altLang="en-US"/>
        </a:p>
      </dgm:t>
    </dgm:pt>
    <dgm:pt modelId="{86A8B01B-B05D-45CB-BEAC-AD14F5B9B999}" type="sibTrans" cxnId="{52BA1F9D-4B33-4655-8525-D981A0F9AD0F}">
      <dgm:prSet/>
      <dgm:spPr/>
      <dgm:t>
        <a:bodyPr/>
        <a:lstStyle/>
        <a:p>
          <a:endParaRPr lang="zh-CN" altLang="en-US"/>
        </a:p>
      </dgm:t>
    </dgm:pt>
    <dgm:pt modelId="{C16FD11F-7F8E-4578-BDAA-68F1612CB0DE}">
      <dgm:prSet/>
      <dgm:spPr/>
      <dgm:t>
        <a:bodyPr/>
        <a:lstStyle/>
        <a:p>
          <a:r>
            <a:rPr lang="zh-CN" altLang="zh-CN" dirty="0" smtClean="0"/>
            <a:t>华虹华力</a:t>
          </a:r>
          <a:endParaRPr lang="zh-CN" altLang="en-US" dirty="0"/>
        </a:p>
      </dgm:t>
    </dgm:pt>
    <dgm:pt modelId="{4296D3D3-6C10-4983-A085-00C4AEC0458A}" type="parTrans" cxnId="{723DB97E-899D-448C-AF29-0576E3EB0568}">
      <dgm:prSet/>
      <dgm:spPr/>
      <dgm:t>
        <a:bodyPr/>
        <a:lstStyle/>
        <a:p>
          <a:endParaRPr lang="zh-CN" altLang="en-US"/>
        </a:p>
      </dgm:t>
    </dgm:pt>
    <dgm:pt modelId="{37364AA0-CFA7-4F21-B8D9-4043C6EF27CE}" type="sibTrans" cxnId="{723DB97E-899D-448C-AF29-0576E3EB0568}">
      <dgm:prSet/>
      <dgm:spPr/>
      <dgm:t>
        <a:bodyPr/>
        <a:lstStyle/>
        <a:p>
          <a:endParaRPr lang="zh-CN" altLang="en-US"/>
        </a:p>
      </dgm:t>
    </dgm:pt>
    <dgm:pt modelId="{D7F8C6C6-B72D-4AD9-BEAC-B74EA35C4D4E}" type="pres">
      <dgm:prSet presAssocID="{C1B99ABB-A38D-4F98-B14A-8726FB184AD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FF561A-25B1-4F92-BE0E-53B984F34FD4}" type="pres">
      <dgm:prSet presAssocID="{0FB17E76-D3B3-420F-98BE-BED21D3051CA}" presName="root1" presStyleCnt="0"/>
      <dgm:spPr/>
    </dgm:pt>
    <dgm:pt modelId="{06288632-3780-4F96-BF64-F117D8F25B53}" type="pres">
      <dgm:prSet presAssocID="{0FB17E76-D3B3-420F-98BE-BED21D3051C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3556E919-51FB-4B9C-8A4A-15A50410F701}" type="pres">
      <dgm:prSet presAssocID="{0FB17E76-D3B3-420F-98BE-BED21D3051CA}" presName="level2hierChild" presStyleCnt="0"/>
      <dgm:spPr/>
    </dgm:pt>
    <dgm:pt modelId="{BFEAAD52-BEBD-4B7F-B901-09993595F7B5}" type="pres">
      <dgm:prSet presAssocID="{3CA67043-DD2A-4C85-A9C8-5CED00ECC21E}" presName="conn2-1" presStyleLbl="parChTrans1D2" presStyleIdx="0" presStyleCnt="5"/>
      <dgm:spPr/>
      <dgm:t>
        <a:bodyPr/>
        <a:lstStyle/>
        <a:p>
          <a:endParaRPr lang="en-US"/>
        </a:p>
      </dgm:t>
    </dgm:pt>
    <dgm:pt modelId="{8DB2F443-BD9E-4D6B-9528-94B99E5E1F24}" type="pres">
      <dgm:prSet presAssocID="{3CA67043-DD2A-4C85-A9C8-5CED00ECC21E}" presName="connTx" presStyleLbl="parChTrans1D2" presStyleIdx="0" presStyleCnt="5"/>
      <dgm:spPr/>
      <dgm:t>
        <a:bodyPr/>
        <a:lstStyle/>
        <a:p>
          <a:endParaRPr lang="en-US"/>
        </a:p>
      </dgm:t>
    </dgm:pt>
    <dgm:pt modelId="{DCD6C883-56C3-423F-869D-25332FE1A26C}" type="pres">
      <dgm:prSet presAssocID="{8FC1E691-2F2B-4116-AD01-7F1835F48567}" presName="root2" presStyleCnt="0"/>
      <dgm:spPr/>
    </dgm:pt>
    <dgm:pt modelId="{0D157AF1-71C8-4DF4-A4DD-71FDAC18BFFD}" type="pres">
      <dgm:prSet presAssocID="{8FC1E691-2F2B-4116-AD01-7F1835F48567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C806C23C-D9C1-4805-B629-699E11B43FA2}" type="pres">
      <dgm:prSet presAssocID="{8FC1E691-2F2B-4116-AD01-7F1835F48567}" presName="level3hierChild" presStyleCnt="0"/>
      <dgm:spPr/>
    </dgm:pt>
    <dgm:pt modelId="{B4FDFFD9-169A-47A6-878C-5923A1FE5779}" type="pres">
      <dgm:prSet presAssocID="{754C4514-E3EF-4E49-8B50-4B05120BACA1}" presName="conn2-1" presStyleLbl="parChTrans1D2" presStyleIdx="1" presStyleCnt="5"/>
      <dgm:spPr/>
      <dgm:t>
        <a:bodyPr/>
        <a:lstStyle/>
        <a:p>
          <a:endParaRPr lang="en-US"/>
        </a:p>
      </dgm:t>
    </dgm:pt>
    <dgm:pt modelId="{DBDFF7FD-C0B7-46B7-A3A7-EFB6CB3D4E84}" type="pres">
      <dgm:prSet presAssocID="{754C4514-E3EF-4E49-8B50-4B05120BACA1}" presName="connTx" presStyleLbl="parChTrans1D2" presStyleIdx="1" presStyleCnt="5"/>
      <dgm:spPr/>
      <dgm:t>
        <a:bodyPr/>
        <a:lstStyle/>
        <a:p>
          <a:endParaRPr lang="en-US"/>
        </a:p>
      </dgm:t>
    </dgm:pt>
    <dgm:pt modelId="{0DF94DA6-876C-4729-A2C5-29F9542CC59A}" type="pres">
      <dgm:prSet presAssocID="{C44D0A19-CD37-4FDE-926D-BD4FC417954F}" presName="root2" presStyleCnt="0"/>
      <dgm:spPr/>
    </dgm:pt>
    <dgm:pt modelId="{C36AEF1D-FAA2-451D-BAFB-E1E98EAD0D98}" type="pres">
      <dgm:prSet presAssocID="{C44D0A19-CD37-4FDE-926D-BD4FC417954F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533173B7-749F-4ABF-AF40-277853ED5E43}" type="pres">
      <dgm:prSet presAssocID="{C44D0A19-CD37-4FDE-926D-BD4FC417954F}" presName="level3hierChild" presStyleCnt="0"/>
      <dgm:spPr/>
    </dgm:pt>
    <dgm:pt modelId="{6B1495DD-D0BB-47BB-81BD-8FB07C78544C}" type="pres">
      <dgm:prSet presAssocID="{4296D3D3-6C10-4983-A085-00C4AEC0458A}" presName="conn2-1" presStyleLbl="parChTrans1D2" presStyleIdx="2" presStyleCnt="5"/>
      <dgm:spPr/>
      <dgm:t>
        <a:bodyPr/>
        <a:lstStyle/>
        <a:p>
          <a:endParaRPr lang="en-US"/>
        </a:p>
      </dgm:t>
    </dgm:pt>
    <dgm:pt modelId="{D084F3E7-DCF0-48ED-9B37-7093B5B3986E}" type="pres">
      <dgm:prSet presAssocID="{4296D3D3-6C10-4983-A085-00C4AEC0458A}" presName="connTx" presStyleLbl="parChTrans1D2" presStyleIdx="2" presStyleCnt="5"/>
      <dgm:spPr/>
      <dgm:t>
        <a:bodyPr/>
        <a:lstStyle/>
        <a:p>
          <a:endParaRPr lang="en-US"/>
        </a:p>
      </dgm:t>
    </dgm:pt>
    <dgm:pt modelId="{CDF577B7-9311-4E36-9DB4-95E0918408C5}" type="pres">
      <dgm:prSet presAssocID="{C16FD11F-7F8E-4578-BDAA-68F1612CB0DE}" presName="root2" presStyleCnt="0"/>
      <dgm:spPr/>
    </dgm:pt>
    <dgm:pt modelId="{9F95CD48-BF92-4EAB-B6FC-1BF743EA00CE}" type="pres">
      <dgm:prSet presAssocID="{C16FD11F-7F8E-4578-BDAA-68F1612CB0DE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F92C32E6-FB2E-4C8F-B4DD-7FA3B8A8D076}" type="pres">
      <dgm:prSet presAssocID="{C16FD11F-7F8E-4578-BDAA-68F1612CB0DE}" presName="level3hierChild" presStyleCnt="0"/>
      <dgm:spPr/>
    </dgm:pt>
    <dgm:pt modelId="{F65114D3-3B17-432E-94D0-B24789EA1D53}" type="pres">
      <dgm:prSet presAssocID="{301FAB5A-5AC5-49C7-8A17-78214B9892EA}" presName="conn2-1" presStyleLbl="parChTrans1D2" presStyleIdx="3" presStyleCnt="5"/>
      <dgm:spPr/>
      <dgm:t>
        <a:bodyPr/>
        <a:lstStyle/>
        <a:p>
          <a:endParaRPr lang="en-US"/>
        </a:p>
      </dgm:t>
    </dgm:pt>
    <dgm:pt modelId="{E6511E79-9A67-4A31-B3A2-DFB597E59A55}" type="pres">
      <dgm:prSet presAssocID="{301FAB5A-5AC5-49C7-8A17-78214B9892EA}" presName="connTx" presStyleLbl="parChTrans1D2" presStyleIdx="3" presStyleCnt="5"/>
      <dgm:spPr/>
      <dgm:t>
        <a:bodyPr/>
        <a:lstStyle/>
        <a:p>
          <a:endParaRPr lang="en-US"/>
        </a:p>
      </dgm:t>
    </dgm:pt>
    <dgm:pt modelId="{342AFDCD-0ECA-4D96-8C3E-4AA7C9AC3FAD}" type="pres">
      <dgm:prSet presAssocID="{FE2F6BF0-5724-496A-9A86-FBAC8FBADDE9}" presName="root2" presStyleCnt="0"/>
      <dgm:spPr/>
    </dgm:pt>
    <dgm:pt modelId="{BFE055D3-B977-4924-98C4-207DF2BA6AF8}" type="pres">
      <dgm:prSet presAssocID="{FE2F6BF0-5724-496A-9A86-FBAC8FBADDE9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9A5D3A1F-DCDF-4D90-B275-3BE97D1B936B}" type="pres">
      <dgm:prSet presAssocID="{FE2F6BF0-5724-496A-9A86-FBAC8FBADDE9}" presName="level3hierChild" presStyleCnt="0"/>
      <dgm:spPr/>
    </dgm:pt>
    <dgm:pt modelId="{76FA9151-5179-4071-8D30-DE61257EE94C}" type="pres">
      <dgm:prSet presAssocID="{A8A682C0-1701-44C1-A458-0391D246AD4D}" presName="conn2-1" presStyleLbl="parChTrans1D2" presStyleIdx="4" presStyleCnt="5"/>
      <dgm:spPr/>
      <dgm:t>
        <a:bodyPr/>
        <a:lstStyle/>
        <a:p>
          <a:endParaRPr lang="en-US"/>
        </a:p>
      </dgm:t>
    </dgm:pt>
    <dgm:pt modelId="{8504224C-0A7B-4320-83F6-13CBB0A62BAF}" type="pres">
      <dgm:prSet presAssocID="{A8A682C0-1701-44C1-A458-0391D246AD4D}" presName="connTx" presStyleLbl="parChTrans1D2" presStyleIdx="4" presStyleCnt="5"/>
      <dgm:spPr/>
      <dgm:t>
        <a:bodyPr/>
        <a:lstStyle/>
        <a:p>
          <a:endParaRPr lang="en-US"/>
        </a:p>
      </dgm:t>
    </dgm:pt>
    <dgm:pt modelId="{69EE4C86-8E96-45E2-9063-150A0782A916}" type="pres">
      <dgm:prSet presAssocID="{24701A26-C67D-4F97-AFCE-9438DBED1258}" presName="root2" presStyleCnt="0"/>
      <dgm:spPr/>
    </dgm:pt>
    <dgm:pt modelId="{A4FE398D-B4B9-4E36-9505-1A4264984164}" type="pres">
      <dgm:prSet presAssocID="{24701A26-C67D-4F97-AFCE-9438DBED1258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E5A586F8-1D90-4044-8A66-1FD6373B38E2}" type="pres">
      <dgm:prSet presAssocID="{24701A26-C67D-4F97-AFCE-9438DBED1258}" presName="level3hierChild" presStyleCnt="0"/>
      <dgm:spPr/>
    </dgm:pt>
  </dgm:ptLst>
  <dgm:cxnLst>
    <dgm:cxn modelId="{BDA0DD01-9228-488A-9417-6732AA5F94ED}" srcId="{C1B99ABB-A38D-4F98-B14A-8726FB184AD4}" destId="{0FB17E76-D3B3-420F-98BE-BED21D3051CA}" srcOrd="0" destOrd="0" parTransId="{B73AB785-3FE2-4A2F-9295-1D4586D4C91B}" sibTransId="{1C7A7849-9214-4499-8826-A45DE30766EE}"/>
    <dgm:cxn modelId="{5A8045A5-4DB4-4319-A36F-EE2ED4DEF4EB}" type="presOf" srcId="{24701A26-C67D-4F97-AFCE-9438DBED1258}" destId="{A4FE398D-B4B9-4E36-9505-1A4264984164}" srcOrd="0" destOrd="0" presId="urn:microsoft.com/office/officeart/2008/layout/HorizontalMultiLevelHierarchy"/>
    <dgm:cxn modelId="{431A6477-9F45-45EC-9EFA-5FBE731D01BB}" type="presOf" srcId="{4296D3D3-6C10-4983-A085-00C4AEC0458A}" destId="{6B1495DD-D0BB-47BB-81BD-8FB07C78544C}" srcOrd="0" destOrd="0" presId="urn:microsoft.com/office/officeart/2008/layout/HorizontalMultiLevelHierarchy"/>
    <dgm:cxn modelId="{B8DBDAFB-9631-48AC-A672-19EE03D920E4}" type="presOf" srcId="{0FB17E76-D3B3-420F-98BE-BED21D3051CA}" destId="{06288632-3780-4F96-BF64-F117D8F25B53}" srcOrd="0" destOrd="0" presId="urn:microsoft.com/office/officeart/2008/layout/HorizontalMultiLevelHierarchy"/>
    <dgm:cxn modelId="{5A552D3A-0EC2-4AC2-8A2E-D280357001BD}" type="presOf" srcId="{FE2F6BF0-5724-496A-9A86-FBAC8FBADDE9}" destId="{BFE055D3-B977-4924-98C4-207DF2BA6AF8}" srcOrd="0" destOrd="0" presId="urn:microsoft.com/office/officeart/2008/layout/HorizontalMultiLevelHierarchy"/>
    <dgm:cxn modelId="{26841DD9-D353-48E3-BD07-8E36BDAAA109}" type="presOf" srcId="{C1B99ABB-A38D-4F98-B14A-8726FB184AD4}" destId="{D7F8C6C6-B72D-4AD9-BEAC-B74EA35C4D4E}" srcOrd="0" destOrd="0" presId="urn:microsoft.com/office/officeart/2008/layout/HorizontalMultiLevelHierarchy"/>
    <dgm:cxn modelId="{08A9FA9B-D525-4A70-8C87-A1D6BF7F73FE}" type="presOf" srcId="{754C4514-E3EF-4E49-8B50-4B05120BACA1}" destId="{DBDFF7FD-C0B7-46B7-A3A7-EFB6CB3D4E84}" srcOrd="1" destOrd="0" presId="urn:microsoft.com/office/officeart/2008/layout/HorizontalMultiLevelHierarchy"/>
    <dgm:cxn modelId="{558098AF-907C-437B-AB33-A9A3AF165908}" type="presOf" srcId="{C44D0A19-CD37-4FDE-926D-BD4FC417954F}" destId="{C36AEF1D-FAA2-451D-BAFB-E1E98EAD0D98}" srcOrd="0" destOrd="0" presId="urn:microsoft.com/office/officeart/2008/layout/HorizontalMultiLevelHierarchy"/>
    <dgm:cxn modelId="{EE924F89-53F4-4ED8-BFC1-4CBDE44B1621}" type="presOf" srcId="{8FC1E691-2F2B-4116-AD01-7F1835F48567}" destId="{0D157AF1-71C8-4DF4-A4DD-71FDAC18BFFD}" srcOrd="0" destOrd="0" presId="urn:microsoft.com/office/officeart/2008/layout/HorizontalMultiLevelHierarchy"/>
    <dgm:cxn modelId="{3B8E32CD-D88B-4EF6-AA4D-BE125A80A360}" type="presOf" srcId="{3CA67043-DD2A-4C85-A9C8-5CED00ECC21E}" destId="{8DB2F443-BD9E-4D6B-9528-94B99E5E1F24}" srcOrd="1" destOrd="0" presId="urn:microsoft.com/office/officeart/2008/layout/HorizontalMultiLevelHierarchy"/>
    <dgm:cxn modelId="{B42830B7-7F70-4BB2-9790-403AC262CA22}" type="presOf" srcId="{754C4514-E3EF-4E49-8B50-4B05120BACA1}" destId="{B4FDFFD9-169A-47A6-878C-5923A1FE5779}" srcOrd="0" destOrd="0" presId="urn:microsoft.com/office/officeart/2008/layout/HorizontalMultiLevelHierarchy"/>
    <dgm:cxn modelId="{39DC1397-9E07-45E2-8CBA-7C4C9356C48A}" type="presOf" srcId="{301FAB5A-5AC5-49C7-8A17-78214B9892EA}" destId="{F65114D3-3B17-432E-94D0-B24789EA1D53}" srcOrd="0" destOrd="0" presId="urn:microsoft.com/office/officeart/2008/layout/HorizontalMultiLevelHierarchy"/>
    <dgm:cxn modelId="{4FCC1EE2-33AF-4A81-9B25-A50F4D12BB71}" type="presOf" srcId="{301FAB5A-5AC5-49C7-8A17-78214B9892EA}" destId="{E6511E79-9A67-4A31-B3A2-DFB597E59A55}" srcOrd="1" destOrd="0" presId="urn:microsoft.com/office/officeart/2008/layout/HorizontalMultiLevelHierarchy"/>
    <dgm:cxn modelId="{723DB97E-899D-448C-AF29-0576E3EB0568}" srcId="{0FB17E76-D3B3-420F-98BE-BED21D3051CA}" destId="{C16FD11F-7F8E-4578-BDAA-68F1612CB0DE}" srcOrd="2" destOrd="0" parTransId="{4296D3D3-6C10-4983-A085-00C4AEC0458A}" sibTransId="{37364AA0-CFA7-4F21-B8D9-4043C6EF27CE}"/>
    <dgm:cxn modelId="{A00E8CF6-4705-43EA-AEA2-BAEF89F894F7}" type="presOf" srcId="{A8A682C0-1701-44C1-A458-0391D246AD4D}" destId="{8504224C-0A7B-4320-83F6-13CBB0A62BAF}" srcOrd="1" destOrd="0" presId="urn:microsoft.com/office/officeart/2008/layout/HorizontalMultiLevelHierarchy"/>
    <dgm:cxn modelId="{EDD90CB6-E478-4BBC-BE1B-429FA5694668}" type="presOf" srcId="{3CA67043-DD2A-4C85-A9C8-5CED00ECC21E}" destId="{BFEAAD52-BEBD-4B7F-B901-09993595F7B5}" srcOrd="0" destOrd="0" presId="urn:microsoft.com/office/officeart/2008/layout/HorizontalMultiLevelHierarchy"/>
    <dgm:cxn modelId="{D3F2549F-EB81-41FC-BF03-5A41555AC901}" srcId="{0FB17E76-D3B3-420F-98BE-BED21D3051CA}" destId="{8FC1E691-2F2B-4116-AD01-7F1835F48567}" srcOrd="0" destOrd="0" parTransId="{3CA67043-DD2A-4C85-A9C8-5CED00ECC21E}" sibTransId="{24F11ECB-8941-4F3A-B40A-2BCB272BF28A}"/>
    <dgm:cxn modelId="{57F5E033-0AD3-4202-BDDA-5274BE7035B2}" type="presOf" srcId="{A8A682C0-1701-44C1-A458-0391D246AD4D}" destId="{76FA9151-5179-4071-8D30-DE61257EE94C}" srcOrd="0" destOrd="0" presId="urn:microsoft.com/office/officeart/2008/layout/HorizontalMultiLevelHierarchy"/>
    <dgm:cxn modelId="{3EABCB8E-6BD0-4C00-B1CE-3AC897543338}" type="presOf" srcId="{4296D3D3-6C10-4983-A085-00C4AEC0458A}" destId="{D084F3E7-DCF0-48ED-9B37-7093B5B3986E}" srcOrd="1" destOrd="0" presId="urn:microsoft.com/office/officeart/2008/layout/HorizontalMultiLevelHierarchy"/>
    <dgm:cxn modelId="{52BA1F9D-4B33-4655-8525-D981A0F9AD0F}" srcId="{0FB17E76-D3B3-420F-98BE-BED21D3051CA}" destId="{C44D0A19-CD37-4FDE-926D-BD4FC417954F}" srcOrd="1" destOrd="0" parTransId="{754C4514-E3EF-4E49-8B50-4B05120BACA1}" sibTransId="{86A8B01B-B05D-45CB-BEAC-AD14F5B9B999}"/>
    <dgm:cxn modelId="{1FDD0435-9BB2-4A93-B95A-76766E229125}" srcId="{0FB17E76-D3B3-420F-98BE-BED21D3051CA}" destId="{FE2F6BF0-5724-496A-9A86-FBAC8FBADDE9}" srcOrd="3" destOrd="0" parTransId="{301FAB5A-5AC5-49C7-8A17-78214B9892EA}" sibTransId="{9B8D01BB-0C4B-4088-9DB8-37CD9C6AC1C7}"/>
    <dgm:cxn modelId="{30AEDCD8-BBD9-46B9-A9B4-6CEAFB546491}" srcId="{0FB17E76-D3B3-420F-98BE-BED21D3051CA}" destId="{24701A26-C67D-4F97-AFCE-9438DBED1258}" srcOrd="4" destOrd="0" parTransId="{A8A682C0-1701-44C1-A458-0391D246AD4D}" sibTransId="{401D7D53-DFCD-44A3-AE95-6E55FF98FE7D}"/>
    <dgm:cxn modelId="{10DCEC2A-F319-4D82-8E82-CF070BBE601E}" type="presOf" srcId="{C16FD11F-7F8E-4578-BDAA-68F1612CB0DE}" destId="{9F95CD48-BF92-4EAB-B6FC-1BF743EA00CE}" srcOrd="0" destOrd="0" presId="urn:microsoft.com/office/officeart/2008/layout/HorizontalMultiLevelHierarchy"/>
    <dgm:cxn modelId="{20AE3E85-9D6B-4041-838A-9A62AC0C0483}" type="presParOf" srcId="{D7F8C6C6-B72D-4AD9-BEAC-B74EA35C4D4E}" destId="{E2FF561A-25B1-4F92-BE0E-53B984F34FD4}" srcOrd="0" destOrd="0" presId="urn:microsoft.com/office/officeart/2008/layout/HorizontalMultiLevelHierarchy"/>
    <dgm:cxn modelId="{E20EB416-2130-4775-8C83-956CD0206E4A}" type="presParOf" srcId="{E2FF561A-25B1-4F92-BE0E-53B984F34FD4}" destId="{06288632-3780-4F96-BF64-F117D8F25B53}" srcOrd="0" destOrd="0" presId="urn:microsoft.com/office/officeart/2008/layout/HorizontalMultiLevelHierarchy"/>
    <dgm:cxn modelId="{52A4951D-A892-4E6D-A522-DDCCBD563FC0}" type="presParOf" srcId="{E2FF561A-25B1-4F92-BE0E-53B984F34FD4}" destId="{3556E919-51FB-4B9C-8A4A-15A50410F701}" srcOrd="1" destOrd="0" presId="urn:microsoft.com/office/officeart/2008/layout/HorizontalMultiLevelHierarchy"/>
    <dgm:cxn modelId="{C2033921-F432-425E-B229-7B264F446EED}" type="presParOf" srcId="{3556E919-51FB-4B9C-8A4A-15A50410F701}" destId="{BFEAAD52-BEBD-4B7F-B901-09993595F7B5}" srcOrd="0" destOrd="0" presId="urn:microsoft.com/office/officeart/2008/layout/HorizontalMultiLevelHierarchy"/>
    <dgm:cxn modelId="{1D8A9602-8E68-46E7-99FB-BE860AA128D6}" type="presParOf" srcId="{BFEAAD52-BEBD-4B7F-B901-09993595F7B5}" destId="{8DB2F443-BD9E-4D6B-9528-94B99E5E1F24}" srcOrd="0" destOrd="0" presId="urn:microsoft.com/office/officeart/2008/layout/HorizontalMultiLevelHierarchy"/>
    <dgm:cxn modelId="{AC20D76E-B693-4D2D-B593-6487905B1C7C}" type="presParOf" srcId="{3556E919-51FB-4B9C-8A4A-15A50410F701}" destId="{DCD6C883-56C3-423F-869D-25332FE1A26C}" srcOrd="1" destOrd="0" presId="urn:microsoft.com/office/officeart/2008/layout/HorizontalMultiLevelHierarchy"/>
    <dgm:cxn modelId="{F1AB877F-7C7C-429E-A565-8120E24E6F93}" type="presParOf" srcId="{DCD6C883-56C3-423F-869D-25332FE1A26C}" destId="{0D157AF1-71C8-4DF4-A4DD-71FDAC18BFFD}" srcOrd="0" destOrd="0" presId="urn:microsoft.com/office/officeart/2008/layout/HorizontalMultiLevelHierarchy"/>
    <dgm:cxn modelId="{329D4C7A-87D5-4F91-B680-198AEEF8FDAF}" type="presParOf" srcId="{DCD6C883-56C3-423F-869D-25332FE1A26C}" destId="{C806C23C-D9C1-4805-B629-699E11B43FA2}" srcOrd="1" destOrd="0" presId="urn:microsoft.com/office/officeart/2008/layout/HorizontalMultiLevelHierarchy"/>
    <dgm:cxn modelId="{B697E3D0-E6CF-4C07-976A-3D53BF8026DD}" type="presParOf" srcId="{3556E919-51FB-4B9C-8A4A-15A50410F701}" destId="{B4FDFFD9-169A-47A6-878C-5923A1FE5779}" srcOrd="2" destOrd="0" presId="urn:microsoft.com/office/officeart/2008/layout/HorizontalMultiLevelHierarchy"/>
    <dgm:cxn modelId="{022B5927-F5C2-4F24-BDC9-F9D8A5FBF15F}" type="presParOf" srcId="{B4FDFFD9-169A-47A6-878C-5923A1FE5779}" destId="{DBDFF7FD-C0B7-46B7-A3A7-EFB6CB3D4E84}" srcOrd="0" destOrd="0" presId="urn:microsoft.com/office/officeart/2008/layout/HorizontalMultiLevelHierarchy"/>
    <dgm:cxn modelId="{C727F2D0-F9F7-40BF-91CF-3751E1BA0A36}" type="presParOf" srcId="{3556E919-51FB-4B9C-8A4A-15A50410F701}" destId="{0DF94DA6-876C-4729-A2C5-29F9542CC59A}" srcOrd="3" destOrd="0" presId="urn:microsoft.com/office/officeart/2008/layout/HorizontalMultiLevelHierarchy"/>
    <dgm:cxn modelId="{140BEA14-477D-435F-8FA9-DD72044EBE6C}" type="presParOf" srcId="{0DF94DA6-876C-4729-A2C5-29F9542CC59A}" destId="{C36AEF1D-FAA2-451D-BAFB-E1E98EAD0D98}" srcOrd="0" destOrd="0" presId="urn:microsoft.com/office/officeart/2008/layout/HorizontalMultiLevelHierarchy"/>
    <dgm:cxn modelId="{1F585575-06FF-4421-B686-B2C78B23A877}" type="presParOf" srcId="{0DF94DA6-876C-4729-A2C5-29F9542CC59A}" destId="{533173B7-749F-4ABF-AF40-277853ED5E43}" srcOrd="1" destOrd="0" presId="urn:microsoft.com/office/officeart/2008/layout/HorizontalMultiLevelHierarchy"/>
    <dgm:cxn modelId="{691B86B3-4B99-4674-B89A-911DF1397350}" type="presParOf" srcId="{3556E919-51FB-4B9C-8A4A-15A50410F701}" destId="{6B1495DD-D0BB-47BB-81BD-8FB07C78544C}" srcOrd="4" destOrd="0" presId="urn:microsoft.com/office/officeart/2008/layout/HorizontalMultiLevelHierarchy"/>
    <dgm:cxn modelId="{F6C579AC-DD8E-4CA8-8AC7-7474BAA592D0}" type="presParOf" srcId="{6B1495DD-D0BB-47BB-81BD-8FB07C78544C}" destId="{D084F3E7-DCF0-48ED-9B37-7093B5B3986E}" srcOrd="0" destOrd="0" presId="urn:microsoft.com/office/officeart/2008/layout/HorizontalMultiLevelHierarchy"/>
    <dgm:cxn modelId="{173A2EA8-1E05-4E4F-A997-612268FE40D7}" type="presParOf" srcId="{3556E919-51FB-4B9C-8A4A-15A50410F701}" destId="{CDF577B7-9311-4E36-9DB4-95E0918408C5}" srcOrd="5" destOrd="0" presId="urn:microsoft.com/office/officeart/2008/layout/HorizontalMultiLevelHierarchy"/>
    <dgm:cxn modelId="{337BDA7F-F6AB-4E2B-82FA-2A9448A6FA1C}" type="presParOf" srcId="{CDF577B7-9311-4E36-9DB4-95E0918408C5}" destId="{9F95CD48-BF92-4EAB-B6FC-1BF743EA00CE}" srcOrd="0" destOrd="0" presId="urn:microsoft.com/office/officeart/2008/layout/HorizontalMultiLevelHierarchy"/>
    <dgm:cxn modelId="{D6D84F63-1CE7-40C6-9211-079AB9DB4204}" type="presParOf" srcId="{CDF577B7-9311-4E36-9DB4-95E0918408C5}" destId="{F92C32E6-FB2E-4C8F-B4DD-7FA3B8A8D076}" srcOrd="1" destOrd="0" presId="urn:microsoft.com/office/officeart/2008/layout/HorizontalMultiLevelHierarchy"/>
    <dgm:cxn modelId="{2D2DCCE1-EC00-4412-BAFB-572140CD0EA1}" type="presParOf" srcId="{3556E919-51FB-4B9C-8A4A-15A50410F701}" destId="{F65114D3-3B17-432E-94D0-B24789EA1D53}" srcOrd="6" destOrd="0" presId="urn:microsoft.com/office/officeart/2008/layout/HorizontalMultiLevelHierarchy"/>
    <dgm:cxn modelId="{F8FA8B7B-64C3-4CF9-8143-552C67CBD527}" type="presParOf" srcId="{F65114D3-3B17-432E-94D0-B24789EA1D53}" destId="{E6511E79-9A67-4A31-B3A2-DFB597E59A55}" srcOrd="0" destOrd="0" presId="urn:microsoft.com/office/officeart/2008/layout/HorizontalMultiLevelHierarchy"/>
    <dgm:cxn modelId="{0F8225CB-9B92-401A-9A89-8AAB11BBF914}" type="presParOf" srcId="{3556E919-51FB-4B9C-8A4A-15A50410F701}" destId="{342AFDCD-0ECA-4D96-8C3E-4AA7C9AC3FAD}" srcOrd="7" destOrd="0" presId="urn:microsoft.com/office/officeart/2008/layout/HorizontalMultiLevelHierarchy"/>
    <dgm:cxn modelId="{5AE0E714-9829-431A-88C6-53CCBD1136AC}" type="presParOf" srcId="{342AFDCD-0ECA-4D96-8C3E-4AA7C9AC3FAD}" destId="{BFE055D3-B977-4924-98C4-207DF2BA6AF8}" srcOrd="0" destOrd="0" presId="urn:microsoft.com/office/officeart/2008/layout/HorizontalMultiLevelHierarchy"/>
    <dgm:cxn modelId="{D2123911-B5C9-45BF-9939-BD8DAE373615}" type="presParOf" srcId="{342AFDCD-0ECA-4D96-8C3E-4AA7C9AC3FAD}" destId="{9A5D3A1F-DCDF-4D90-B275-3BE97D1B936B}" srcOrd="1" destOrd="0" presId="urn:microsoft.com/office/officeart/2008/layout/HorizontalMultiLevelHierarchy"/>
    <dgm:cxn modelId="{167B615B-3B2A-4E90-BE34-51B892AEE2A8}" type="presParOf" srcId="{3556E919-51FB-4B9C-8A4A-15A50410F701}" destId="{76FA9151-5179-4071-8D30-DE61257EE94C}" srcOrd="8" destOrd="0" presId="urn:microsoft.com/office/officeart/2008/layout/HorizontalMultiLevelHierarchy"/>
    <dgm:cxn modelId="{E30C94D4-A25B-429A-80A3-88CF60592CE5}" type="presParOf" srcId="{76FA9151-5179-4071-8D30-DE61257EE94C}" destId="{8504224C-0A7B-4320-83F6-13CBB0A62BAF}" srcOrd="0" destOrd="0" presId="urn:microsoft.com/office/officeart/2008/layout/HorizontalMultiLevelHierarchy"/>
    <dgm:cxn modelId="{604E5BFA-EF69-47D8-9662-D730CFCAE0D6}" type="presParOf" srcId="{3556E919-51FB-4B9C-8A4A-15A50410F701}" destId="{69EE4C86-8E96-45E2-9063-150A0782A916}" srcOrd="9" destOrd="0" presId="urn:microsoft.com/office/officeart/2008/layout/HorizontalMultiLevelHierarchy"/>
    <dgm:cxn modelId="{188AAFE3-C6C8-4E93-B71E-A343E02876C4}" type="presParOf" srcId="{69EE4C86-8E96-45E2-9063-150A0782A916}" destId="{A4FE398D-B4B9-4E36-9505-1A4264984164}" srcOrd="0" destOrd="0" presId="urn:microsoft.com/office/officeart/2008/layout/HorizontalMultiLevelHierarchy"/>
    <dgm:cxn modelId="{C725F666-E396-4DB9-A492-808C9B4866CD}" type="presParOf" srcId="{69EE4C86-8E96-45E2-9063-150A0782A916}" destId="{E5A586F8-1D90-4044-8A66-1FD6373B38E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FA9151-5179-4071-8D30-DE61257EE94C}">
      <dsp:nvSpPr>
        <dsp:cNvPr id="0" name=""/>
        <dsp:cNvSpPr/>
      </dsp:nvSpPr>
      <dsp:spPr>
        <a:xfrm>
          <a:off x="1420092" y="1883483"/>
          <a:ext cx="469514" cy="8946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4757" y="0"/>
              </a:lnTo>
              <a:lnTo>
                <a:pt x="234757" y="894654"/>
              </a:lnTo>
              <a:lnTo>
                <a:pt x="469514" y="8946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1629590" y="2305551"/>
        <a:ext cx="50518" cy="50518"/>
      </dsp:txXfrm>
    </dsp:sp>
    <dsp:sp modelId="{F65114D3-3B17-432E-94D0-B24789EA1D53}">
      <dsp:nvSpPr>
        <dsp:cNvPr id="0" name=""/>
        <dsp:cNvSpPr/>
      </dsp:nvSpPr>
      <dsp:spPr>
        <a:xfrm>
          <a:off x="1420092" y="1837763"/>
          <a:ext cx="46951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9514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1643111" y="1871745"/>
        <a:ext cx="23475" cy="23475"/>
      </dsp:txXfrm>
    </dsp:sp>
    <dsp:sp modelId="{BFEAAD52-BEBD-4B7F-B901-09993595F7B5}">
      <dsp:nvSpPr>
        <dsp:cNvPr id="0" name=""/>
        <dsp:cNvSpPr/>
      </dsp:nvSpPr>
      <dsp:spPr>
        <a:xfrm>
          <a:off x="1420092" y="988828"/>
          <a:ext cx="469514" cy="894654"/>
        </a:xfrm>
        <a:custGeom>
          <a:avLst/>
          <a:gdLst/>
          <a:ahLst/>
          <a:cxnLst/>
          <a:rect l="0" t="0" r="0" b="0"/>
          <a:pathLst>
            <a:path>
              <a:moveTo>
                <a:pt x="0" y="894654"/>
              </a:moveTo>
              <a:lnTo>
                <a:pt x="234757" y="894654"/>
              </a:lnTo>
              <a:lnTo>
                <a:pt x="234757" y="0"/>
              </a:lnTo>
              <a:lnTo>
                <a:pt x="46951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1629590" y="1410896"/>
        <a:ext cx="50518" cy="50518"/>
      </dsp:txXfrm>
    </dsp:sp>
    <dsp:sp modelId="{06288632-3780-4F96-BF64-F117D8F25B53}">
      <dsp:nvSpPr>
        <dsp:cNvPr id="0" name=""/>
        <dsp:cNvSpPr/>
      </dsp:nvSpPr>
      <dsp:spPr>
        <a:xfrm rot="16200000">
          <a:off x="-821253" y="1525621"/>
          <a:ext cx="3766967" cy="7157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4900" kern="1200" dirty="0" smtClean="0"/>
            <a:t>EDA</a:t>
          </a:r>
          <a:endParaRPr lang="zh-CN" altLang="en-US" sz="4900" kern="1200" dirty="0"/>
        </a:p>
      </dsp:txBody>
      <dsp:txXfrm>
        <a:off x="-821253" y="1525621"/>
        <a:ext cx="3766967" cy="715723"/>
      </dsp:txXfrm>
    </dsp:sp>
    <dsp:sp modelId="{0D157AF1-71C8-4DF4-A4DD-71FDAC18BFFD}">
      <dsp:nvSpPr>
        <dsp:cNvPr id="0" name=""/>
        <dsp:cNvSpPr/>
      </dsp:nvSpPr>
      <dsp:spPr>
        <a:xfrm>
          <a:off x="1889606" y="630966"/>
          <a:ext cx="2347573" cy="7157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500" kern="1200" dirty="0" smtClean="0"/>
            <a:t>Cadence </a:t>
          </a:r>
          <a:endParaRPr lang="zh-CN" altLang="en-US" sz="2500" kern="1200" dirty="0"/>
        </a:p>
      </dsp:txBody>
      <dsp:txXfrm>
        <a:off x="1889606" y="630966"/>
        <a:ext cx="2347573" cy="715723"/>
      </dsp:txXfrm>
    </dsp:sp>
    <dsp:sp modelId="{BFE055D3-B977-4924-98C4-207DF2BA6AF8}">
      <dsp:nvSpPr>
        <dsp:cNvPr id="0" name=""/>
        <dsp:cNvSpPr/>
      </dsp:nvSpPr>
      <dsp:spPr>
        <a:xfrm>
          <a:off x="1889606" y="1525621"/>
          <a:ext cx="2347573" cy="7157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500" kern="1200" dirty="0" smtClean="0"/>
            <a:t>Synopsis </a:t>
          </a:r>
          <a:endParaRPr lang="zh-CN" altLang="en-US" sz="2500" kern="1200" dirty="0"/>
        </a:p>
      </dsp:txBody>
      <dsp:txXfrm>
        <a:off x="1889606" y="1525621"/>
        <a:ext cx="2347573" cy="715723"/>
      </dsp:txXfrm>
    </dsp:sp>
    <dsp:sp modelId="{A4FE398D-B4B9-4E36-9505-1A4264984164}">
      <dsp:nvSpPr>
        <dsp:cNvPr id="0" name=""/>
        <dsp:cNvSpPr/>
      </dsp:nvSpPr>
      <dsp:spPr>
        <a:xfrm>
          <a:off x="1889606" y="2420276"/>
          <a:ext cx="2347573" cy="7157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500" kern="1200" dirty="0" smtClean="0"/>
            <a:t>Mental graphics</a:t>
          </a:r>
          <a:endParaRPr lang="zh-CN" altLang="en-US" sz="2500" kern="1200" dirty="0"/>
        </a:p>
      </dsp:txBody>
      <dsp:txXfrm>
        <a:off x="1889606" y="2420276"/>
        <a:ext cx="2347573" cy="7157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FA9151-5179-4071-8D30-DE61257EE94C}">
      <dsp:nvSpPr>
        <dsp:cNvPr id="0" name=""/>
        <dsp:cNvSpPr/>
      </dsp:nvSpPr>
      <dsp:spPr>
        <a:xfrm>
          <a:off x="1210168" y="1883483"/>
          <a:ext cx="411742" cy="1569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5871" y="0"/>
              </a:lnTo>
              <a:lnTo>
                <a:pt x="205871" y="1569140"/>
              </a:lnTo>
              <a:lnTo>
                <a:pt x="411742" y="15691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600" kern="1200"/>
        </a:p>
      </dsp:txBody>
      <dsp:txXfrm>
        <a:off x="1375482" y="2627497"/>
        <a:ext cx="81113" cy="81113"/>
      </dsp:txXfrm>
    </dsp:sp>
    <dsp:sp modelId="{F65114D3-3B17-432E-94D0-B24789EA1D53}">
      <dsp:nvSpPr>
        <dsp:cNvPr id="0" name=""/>
        <dsp:cNvSpPr/>
      </dsp:nvSpPr>
      <dsp:spPr>
        <a:xfrm>
          <a:off x="1210168" y="1883483"/>
          <a:ext cx="411742" cy="7845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5871" y="0"/>
              </a:lnTo>
              <a:lnTo>
                <a:pt x="205871" y="784570"/>
              </a:lnTo>
              <a:lnTo>
                <a:pt x="411742" y="7845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1393888" y="2253617"/>
        <a:ext cx="44302" cy="44302"/>
      </dsp:txXfrm>
    </dsp:sp>
    <dsp:sp modelId="{6B1495DD-D0BB-47BB-81BD-8FB07C78544C}">
      <dsp:nvSpPr>
        <dsp:cNvPr id="0" name=""/>
        <dsp:cNvSpPr/>
      </dsp:nvSpPr>
      <dsp:spPr>
        <a:xfrm>
          <a:off x="1210168" y="1837763"/>
          <a:ext cx="4117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742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1405745" y="1873189"/>
        <a:ext cx="20587" cy="20587"/>
      </dsp:txXfrm>
    </dsp:sp>
    <dsp:sp modelId="{B4FDFFD9-169A-47A6-878C-5923A1FE5779}">
      <dsp:nvSpPr>
        <dsp:cNvPr id="0" name=""/>
        <dsp:cNvSpPr/>
      </dsp:nvSpPr>
      <dsp:spPr>
        <a:xfrm>
          <a:off x="1210168" y="1098913"/>
          <a:ext cx="411742" cy="784570"/>
        </a:xfrm>
        <a:custGeom>
          <a:avLst/>
          <a:gdLst/>
          <a:ahLst/>
          <a:cxnLst/>
          <a:rect l="0" t="0" r="0" b="0"/>
          <a:pathLst>
            <a:path>
              <a:moveTo>
                <a:pt x="0" y="784570"/>
              </a:moveTo>
              <a:lnTo>
                <a:pt x="205871" y="784570"/>
              </a:lnTo>
              <a:lnTo>
                <a:pt x="205871" y="0"/>
              </a:lnTo>
              <a:lnTo>
                <a:pt x="41174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1393888" y="1469047"/>
        <a:ext cx="44302" cy="44302"/>
      </dsp:txXfrm>
    </dsp:sp>
    <dsp:sp modelId="{BFEAAD52-BEBD-4B7F-B901-09993595F7B5}">
      <dsp:nvSpPr>
        <dsp:cNvPr id="0" name=""/>
        <dsp:cNvSpPr/>
      </dsp:nvSpPr>
      <dsp:spPr>
        <a:xfrm>
          <a:off x="1210168" y="314343"/>
          <a:ext cx="411742" cy="1569140"/>
        </a:xfrm>
        <a:custGeom>
          <a:avLst/>
          <a:gdLst/>
          <a:ahLst/>
          <a:cxnLst/>
          <a:rect l="0" t="0" r="0" b="0"/>
          <a:pathLst>
            <a:path>
              <a:moveTo>
                <a:pt x="0" y="1569140"/>
              </a:moveTo>
              <a:lnTo>
                <a:pt x="205871" y="1569140"/>
              </a:lnTo>
              <a:lnTo>
                <a:pt x="205871" y="0"/>
              </a:lnTo>
              <a:lnTo>
                <a:pt x="41174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600" kern="1200"/>
        </a:p>
      </dsp:txBody>
      <dsp:txXfrm>
        <a:off x="1375482" y="1058356"/>
        <a:ext cx="81113" cy="81113"/>
      </dsp:txXfrm>
    </dsp:sp>
    <dsp:sp modelId="{06288632-3780-4F96-BF64-F117D8F25B53}">
      <dsp:nvSpPr>
        <dsp:cNvPr id="0" name=""/>
        <dsp:cNvSpPr/>
      </dsp:nvSpPr>
      <dsp:spPr>
        <a:xfrm rot="16200000">
          <a:off x="-755386" y="1569655"/>
          <a:ext cx="3303453" cy="6276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4300" kern="1200" dirty="0" smtClean="0"/>
            <a:t>Designers</a:t>
          </a:r>
          <a:endParaRPr lang="zh-CN" altLang="en-US" sz="4300" kern="1200" dirty="0"/>
        </a:p>
      </dsp:txBody>
      <dsp:txXfrm>
        <a:off x="-755386" y="1569655"/>
        <a:ext cx="3303453" cy="627656"/>
      </dsp:txXfrm>
    </dsp:sp>
    <dsp:sp modelId="{0D157AF1-71C8-4DF4-A4DD-71FDAC18BFFD}">
      <dsp:nvSpPr>
        <dsp:cNvPr id="0" name=""/>
        <dsp:cNvSpPr/>
      </dsp:nvSpPr>
      <dsp:spPr>
        <a:xfrm>
          <a:off x="1621910" y="515"/>
          <a:ext cx="2058712" cy="6276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900" kern="1200" dirty="0" err="1" smtClean="0"/>
            <a:t>μP</a:t>
          </a:r>
          <a:endParaRPr lang="zh-CN" altLang="en-US" sz="3900" kern="1200" dirty="0"/>
        </a:p>
      </dsp:txBody>
      <dsp:txXfrm>
        <a:off x="1621910" y="515"/>
        <a:ext cx="2058712" cy="627656"/>
      </dsp:txXfrm>
    </dsp:sp>
    <dsp:sp modelId="{C36AEF1D-FAA2-451D-BAFB-E1E98EAD0D98}">
      <dsp:nvSpPr>
        <dsp:cNvPr id="0" name=""/>
        <dsp:cNvSpPr/>
      </dsp:nvSpPr>
      <dsp:spPr>
        <a:xfrm>
          <a:off x="1621910" y="785085"/>
          <a:ext cx="2058712" cy="6276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900" kern="1200" dirty="0" smtClean="0"/>
            <a:t>ASIC</a:t>
          </a:r>
          <a:endParaRPr lang="zh-CN" altLang="en-US" sz="3900" kern="1200" dirty="0"/>
        </a:p>
      </dsp:txBody>
      <dsp:txXfrm>
        <a:off x="1621910" y="785085"/>
        <a:ext cx="2058712" cy="627656"/>
      </dsp:txXfrm>
    </dsp:sp>
    <dsp:sp modelId="{9F95CD48-BF92-4EAB-B6FC-1BF743EA00CE}">
      <dsp:nvSpPr>
        <dsp:cNvPr id="0" name=""/>
        <dsp:cNvSpPr/>
      </dsp:nvSpPr>
      <dsp:spPr>
        <a:xfrm>
          <a:off x="1621910" y="1569655"/>
          <a:ext cx="2058712" cy="6276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900" kern="1200" dirty="0" smtClean="0"/>
            <a:t>FPGA</a:t>
          </a:r>
          <a:endParaRPr lang="zh-CN" altLang="en-US" sz="3900" kern="1200" dirty="0"/>
        </a:p>
      </dsp:txBody>
      <dsp:txXfrm>
        <a:off x="1621910" y="1569655"/>
        <a:ext cx="2058712" cy="627656"/>
      </dsp:txXfrm>
    </dsp:sp>
    <dsp:sp modelId="{BFE055D3-B977-4924-98C4-207DF2BA6AF8}">
      <dsp:nvSpPr>
        <dsp:cNvPr id="0" name=""/>
        <dsp:cNvSpPr/>
      </dsp:nvSpPr>
      <dsp:spPr>
        <a:xfrm>
          <a:off x="1621910" y="2354225"/>
          <a:ext cx="2058712" cy="6276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900" kern="1200" dirty="0" smtClean="0"/>
            <a:t> U-drive</a:t>
          </a:r>
          <a:endParaRPr lang="zh-CN" altLang="en-US" sz="3900" kern="1200" dirty="0"/>
        </a:p>
      </dsp:txBody>
      <dsp:txXfrm>
        <a:off x="1621910" y="2354225"/>
        <a:ext cx="2058712" cy="627656"/>
      </dsp:txXfrm>
    </dsp:sp>
    <dsp:sp modelId="{A4FE398D-B4B9-4E36-9505-1A4264984164}">
      <dsp:nvSpPr>
        <dsp:cNvPr id="0" name=""/>
        <dsp:cNvSpPr/>
      </dsp:nvSpPr>
      <dsp:spPr>
        <a:xfrm>
          <a:off x="1621910" y="3138795"/>
          <a:ext cx="2058712" cy="6276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900" kern="1200" dirty="0" smtClean="0"/>
            <a:t>Internet+</a:t>
          </a:r>
          <a:endParaRPr lang="zh-CN" altLang="en-US" sz="3900" kern="1200" dirty="0"/>
        </a:p>
      </dsp:txBody>
      <dsp:txXfrm>
        <a:off x="1621910" y="3138795"/>
        <a:ext cx="2058712" cy="6276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FA9151-5179-4071-8D30-DE61257EE94C}">
      <dsp:nvSpPr>
        <dsp:cNvPr id="0" name=""/>
        <dsp:cNvSpPr/>
      </dsp:nvSpPr>
      <dsp:spPr>
        <a:xfrm>
          <a:off x="1210168" y="1883483"/>
          <a:ext cx="411742" cy="1569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5871" y="0"/>
              </a:lnTo>
              <a:lnTo>
                <a:pt x="205871" y="1569140"/>
              </a:lnTo>
              <a:lnTo>
                <a:pt x="411742" y="15691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600" kern="1200"/>
        </a:p>
      </dsp:txBody>
      <dsp:txXfrm>
        <a:off x="1375482" y="2627497"/>
        <a:ext cx="81113" cy="81113"/>
      </dsp:txXfrm>
    </dsp:sp>
    <dsp:sp modelId="{F65114D3-3B17-432E-94D0-B24789EA1D53}">
      <dsp:nvSpPr>
        <dsp:cNvPr id="0" name=""/>
        <dsp:cNvSpPr/>
      </dsp:nvSpPr>
      <dsp:spPr>
        <a:xfrm>
          <a:off x="1210168" y="1883483"/>
          <a:ext cx="411742" cy="7845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5871" y="0"/>
              </a:lnTo>
              <a:lnTo>
                <a:pt x="205871" y="784570"/>
              </a:lnTo>
              <a:lnTo>
                <a:pt x="411742" y="7845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1393888" y="2253617"/>
        <a:ext cx="44302" cy="44302"/>
      </dsp:txXfrm>
    </dsp:sp>
    <dsp:sp modelId="{6B1495DD-D0BB-47BB-81BD-8FB07C78544C}">
      <dsp:nvSpPr>
        <dsp:cNvPr id="0" name=""/>
        <dsp:cNvSpPr/>
      </dsp:nvSpPr>
      <dsp:spPr>
        <a:xfrm>
          <a:off x="1210168" y="1837763"/>
          <a:ext cx="4117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742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1405745" y="1873189"/>
        <a:ext cx="20587" cy="20587"/>
      </dsp:txXfrm>
    </dsp:sp>
    <dsp:sp modelId="{B4FDFFD9-169A-47A6-878C-5923A1FE5779}">
      <dsp:nvSpPr>
        <dsp:cNvPr id="0" name=""/>
        <dsp:cNvSpPr/>
      </dsp:nvSpPr>
      <dsp:spPr>
        <a:xfrm>
          <a:off x="1210168" y="1098913"/>
          <a:ext cx="411742" cy="784570"/>
        </a:xfrm>
        <a:custGeom>
          <a:avLst/>
          <a:gdLst/>
          <a:ahLst/>
          <a:cxnLst/>
          <a:rect l="0" t="0" r="0" b="0"/>
          <a:pathLst>
            <a:path>
              <a:moveTo>
                <a:pt x="0" y="784570"/>
              </a:moveTo>
              <a:lnTo>
                <a:pt x="205871" y="784570"/>
              </a:lnTo>
              <a:lnTo>
                <a:pt x="205871" y="0"/>
              </a:lnTo>
              <a:lnTo>
                <a:pt x="41174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1393888" y="1469047"/>
        <a:ext cx="44302" cy="44302"/>
      </dsp:txXfrm>
    </dsp:sp>
    <dsp:sp modelId="{BFEAAD52-BEBD-4B7F-B901-09993595F7B5}">
      <dsp:nvSpPr>
        <dsp:cNvPr id="0" name=""/>
        <dsp:cNvSpPr/>
      </dsp:nvSpPr>
      <dsp:spPr>
        <a:xfrm>
          <a:off x="1210168" y="314343"/>
          <a:ext cx="411742" cy="1569140"/>
        </a:xfrm>
        <a:custGeom>
          <a:avLst/>
          <a:gdLst/>
          <a:ahLst/>
          <a:cxnLst/>
          <a:rect l="0" t="0" r="0" b="0"/>
          <a:pathLst>
            <a:path>
              <a:moveTo>
                <a:pt x="0" y="1569140"/>
              </a:moveTo>
              <a:lnTo>
                <a:pt x="205871" y="1569140"/>
              </a:lnTo>
              <a:lnTo>
                <a:pt x="205871" y="0"/>
              </a:lnTo>
              <a:lnTo>
                <a:pt x="41174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600" kern="1200"/>
        </a:p>
      </dsp:txBody>
      <dsp:txXfrm>
        <a:off x="1375482" y="1058356"/>
        <a:ext cx="81113" cy="81113"/>
      </dsp:txXfrm>
    </dsp:sp>
    <dsp:sp modelId="{06288632-3780-4F96-BF64-F117D8F25B53}">
      <dsp:nvSpPr>
        <dsp:cNvPr id="0" name=""/>
        <dsp:cNvSpPr/>
      </dsp:nvSpPr>
      <dsp:spPr>
        <a:xfrm rot="16200000">
          <a:off x="-755386" y="1569655"/>
          <a:ext cx="3303453" cy="6276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4300" kern="1200" dirty="0" smtClean="0"/>
            <a:t>Makers</a:t>
          </a:r>
          <a:endParaRPr lang="zh-CN" altLang="en-US" sz="4300" kern="1200" dirty="0"/>
        </a:p>
      </dsp:txBody>
      <dsp:txXfrm>
        <a:off x="-755386" y="1569655"/>
        <a:ext cx="3303453" cy="627656"/>
      </dsp:txXfrm>
    </dsp:sp>
    <dsp:sp modelId="{0D157AF1-71C8-4DF4-A4DD-71FDAC18BFFD}">
      <dsp:nvSpPr>
        <dsp:cNvPr id="0" name=""/>
        <dsp:cNvSpPr/>
      </dsp:nvSpPr>
      <dsp:spPr>
        <a:xfrm>
          <a:off x="1621910" y="515"/>
          <a:ext cx="2058712" cy="6276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300" kern="1200" dirty="0" smtClean="0"/>
            <a:t>TSMC</a:t>
          </a:r>
        </a:p>
      </dsp:txBody>
      <dsp:txXfrm>
        <a:off x="1621910" y="515"/>
        <a:ext cx="2058712" cy="627656"/>
      </dsp:txXfrm>
    </dsp:sp>
    <dsp:sp modelId="{C36AEF1D-FAA2-451D-BAFB-E1E98EAD0D98}">
      <dsp:nvSpPr>
        <dsp:cNvPr id="0" name=""/>
        <dsp:cNvSpPr/>
      </dsp:nvSpPr>
      <dsp:spPr>
        <a:xfrm>
          <a:off x="1621910" y="785085"/>
          <a:ext cx="2058712" cy="6276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zh-CN" sz="2300" kern="1200" dirty="0" smtClean="0"/>
            <a:t>中芯国际</a:t>
          </a:r>
          <a:endParaRPr lang="en-US" altLang="zh-CN" sz="2300" kern="1200" dirty="0" smtClean="0"/>
        </a:p>
      </dsp:txBody>
      <dsp:txXfrm>
        <a:off x="1621910" y="785085"/>
        <a:ext cx="2058712" cy="627656"/>
      </dsp:txXfrm>
    </dsp:sp>
    <dsp:sp modelId="{9F95CD48-BF92-4EAB-B6FC-1BF743EA00CE}">
      <dsp:nvSpPr>
        <dsp:cNvPr id="0" name=""/>
        <dsp:cNvSpPr/>
      </dsp:nvSpPr>
      <dsp:spPr>
        <a:xfrm>
          <a:off x="1621910" y="1569655"/>
          <a:ext cx="2058712" cy="6276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zh-CN" sz="2300" kern="1200" dirty="0" smtClean="0"/>
            <a:t>华虹华力</a:t>
          </a:r>
          <a:endParaRPr lang="zh-CN" altLang="en-US" sz="2300" kern="1200" dirty="0"/>
        </a:p>
      </dsp:txBody>
      <dsp:txXfrm>
        <a:off x="1621910" y="1569655"/>
        <a:ext cx="2058712" cy="627656"/>
      </dsp:txXfrm>
    </dsp:sp>
    <dsp:sp modelId="{BFE055D3-B977-4924-98C4-207DF2BA6AF8}">
      <dsp:nvSpPr>
        <dsp:cNvPr id="0" name=""/>
        <dsp:cNvSpPr/>
      </dsp:nvSpPr>
      <dsp:spPr>
        <a:xfrm>
          <a:off x="1621910" y="2354225"/>
          <a:ext cx="2058712" cy="6276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300" kern="1200" dirty="0" smtClean="0"/>
            <a:t>Global Foundry</a:t>
          </a:r>
          <a:endParaRPr lang="zh-CN" altLang="en-US" sz="2300" kern="1200" dirty="0"/>
        </a:p>
      </dsp:txBody>
      <dsp:txXfrm>
        <a:off x="1621910" y="2354225"/>
        <a:ext cx="2058712" cy="627656"/>
      </dsp:txXfrm>
    </dsp:sp>
    <dsp:sp modelId="{A4FE398D-B4B9-4E36-9505-1A4264984164}">
      <dsp:nvSpPr>
        <dsp:cNvPr id="0" name=""/>
        <dsp:cNvSpPr/>
      </dsp:nvSpPr>
      <dsp:spPr>
        <a:xfrm>
          <a:off x="1621910" y="3138795"/>
          <a:ext cx="2058712" cy="6276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300" kern="1200" dirty="0" smtClean="0"/>
            <a:t>Intel</a:t>
          </a:r>
        </a:p>
      </dsp:txBody>
      <dsp:txXfrm>
        <a:off x="1621910" y="3138795"/>
        <a:ext cx="2058712" cy="6276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422" cy="3396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32365" y="0"/>
            <a:ext cx="4308422" cy="3396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8A4487-C416-4211-955E-5CA9BF332A75}" type="datetimeFigureOut">
              <a:rPr lang="zh-CN" altLang="en-US" smtClean="0"/>
              <a:t>2021/4/19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421541"/>
            <a:ext cx="4308422" cy="33962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32365" y="6421541"/>
            <a:ext cx="4308422" cy="33962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51CE69-3364-4FDE-AEBC-B01E52EFED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71772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03T02:22:38.645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11803 2409 136 0,'3'-2'76'0,"7"0"-68"0,-7 2 0 16,0-3-12-16,-1 3 4 15,4 0-12-15,1 0 0 16,-1 0 8-16,-4 3 0 16,1-1 8-16,-3 0 4 15,-3 10 4-15,-5 0 4 0,-2 9 8 32,-6 0 0-32,-5 15-12 15,-8 1 0-15,-8 13-8 16,0-1 4-16,-8 5 4 15,-3 0 0-15,0 5-12 16,-4 4 4-16,4-1-8 0,-2-6 4 16,-1 0-24-16,-2-6 0 15,6-1-24-15,-3-6 4 16,2-6-52-16,0-6 0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03T02:22:41.442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17926 2000 156 0,'-3'5'84'0,"13"23"-88"16,-7-16 0-16,2 9-12 16,6 12 4-16,5 12 0 15,2-1 0-15,4 17 8 16,-1-4 4-16,0 13 0 0,-3-1 0 16,1-1 12-1,-3 0 0-15,-3 0-8 16,0-7 4-16,-2-2-8 0,2-7 4 15,-2-14-12-15,5-3 4 16,2-7-4-16,6-9 4 16,8-12 0-16,7-7 0 15,4-5 4-15,-9-4 4 16,19-10 0-16,3-4 0 16,-1 1-4-16,-5-4 4 15,-5 10-16-15,-8 0 4 0,-5 6-44 16,-11-2 0-1,-13 12 20-15,-13 7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03T02:22:41.786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17592 3397 180 0,'16'5'100'0,"66"7"-96"16,-63-12 0-16,15-3-12 0,16-6 0 15,22 2-8-15,18-7 0 16,13 0 16-16,19-8 4 15,7 1 12-15,9-9 4 16,2 9-8-16,0-8 4 16,-7 8-12-16,-4-2 4 15,-7-3-8-15,-16 7 4 16,-14 2-52-16,-15 3 4 16,-16 5-68-16,-11-8 0 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03T02:22:43.211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9390 4401 136 0,'-21'-4'76'0,"16"-3"-68"16,5 7 4-16,0-3-12 0,2-1 0 15,4 1-4-15,4-6 4 16,3 4 4-16,3-7 0 16,5 5-8-16,6-4 0 0,5 6 12 15,5-5 4-15,5 3 0 16,6-4 4-16,7 4-12 15,14-5 4-15,2 2-8 16,3-1 4 0,9 6-4-16,-1-2 0 15,10 5-4-15,-2 4 0 16,5 5 4-16,-2 0 4 16,5 12 0-16,0 4 4 15,2 1-4-15,1 6 4 16,5 6-4-16,2 1 4 0,6 3-4 15,-3 3 4-15,3-3-4 16,8 4 0-16,5-1 0 16,2 6 4-16,6-2-12 15,3-5 4-15,5 10-4 16,2-2 4-16,6 1 0 16,2 1 4-16,3-5-4 15,3-2 0-15,3 4-8 16,4-4 4-16,4-8 0 15,7 1 4-15,3 2 4 16,-3-7 0-16,14 0-4 16,-4 0 0-16,9-12 4 15,0-5 0-15,2-1-4 16,1-4 4-16,-9-4-4 16,1-2 0-16,-11 2-8 15,-11-4 0-15,-13-1-16 0,-8-2 0 16,-15 0-24-1,-17 2 0-15,-10-2-48 0,-16-2 0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03T02:22:43.648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16494 5135 168 0,'-13'14'92'0,"26"-7"-96"16,-5-7 0-16,8 0-4 15,5 3 4-15,8-1-4 16,8 0 0-16,8 1 4 16,3 6 4-16,2 1 8 15,3 6 4-15,5 8 8 0,-2-1 0 16,-3 8-4-16,-3-3 4 16,0 2-8-16,-5 1 4 15,-8-7-4-15,-8-1 4 16,-7-4-12-16,-9-3 0 15,-11 8-8-15,-12-1 4 16,-17 8-12-16,-15 4 0 16,-13 8-12-16,-12-1 4 15,-4 10-12-15,-6-5 0 16,0-3-36-16,9-4 4 16,4-11 8-16,3-13 4 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03T02:22:45.065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18264 4851 140 0,'-2'0'80'0,"7"0"-76"0,-5 0 0 16,2 0-16-1,1 0 4-15,0 2 8 16,-1 0 0-16,4 8 4 15,-4-1 0-15,-2 10 8 16,0 7 4-16,-2 4 8 16,-9 6 0-16,-2-1-20 15,-3 3 4-15,-5 9-8 16,-6-5 4-16,-2 5-24 0,-8 2 0 0,-2-4-20 16,-6 2 0-16,2-7-8 15,1 2 0-15,2-9 4 16,3-4 4-16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03T02:22:45.220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18127 5399 156 0,'47'23'84'0,"19"45"-88"0,-52-56 4 16,4 9-52-16,9-2 4 15,-1 0-16-15,6-3 0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03T02:22:45.643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18957 4658 140 0,'-2'4'80'0,"2"6"-52"16,2-8 0-16,1 1-16 15,2 1 4-15,1 8-12 16,2-5 4-16,0 7-8 0,-1 3 0 16,-1 6 0-16,-4 5 4 15,1 5 0-15,-6 10 4 0,-2 1-8 16,-3-1 0-16,-8 8 8 16,-2 6 4-16,-3 2-12 15,-3 7 0-15,-5 2-8 0,0 0 4 16,-6 2-12-16,-2-1 0 15,-3-1-4-15,1-12 0 16,-6 1-12-16,5-5 0 16,3-8-32-16,5-11 4 15,3-7 24-15,5-12 0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03T02:22:45.773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18976 5695 132 0,'42'40'72'0,"40"28"-80"16,-63-61 0-16,10 3-84 0,5-3 4 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03T02:22:46.347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19788 4044 136 0,'-16'-2'76'0,"14"13"-76"16,2-6 0-16,2 4-4 15,4 1 4-15,2 13-4 16,5 1 4-16,3 11 4 0,5 12 0 16,5 10 4-16,1 11 0 0,4 14 0 15,1 10 0-15,0 14-8 16,-3 7 4-16,-2-3-4 16,-4-2 0-16,1 5-16 15,-5-9 0-15,-1-15-12 16,-7-14 0-16,-3-6-36 0,-3-18 4 15,-2-13 44 1,-3-10 4-16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03T02:22:46.514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20365 5046 176 0,'37'12'100'16,"5"4"-88"-16,-34-14 0 0,6-2-40 16,1 3 4-16,4-1-24 15,-1-2 0-15,1 0-28 16,-6-2 4-16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03T02:22:38.852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11353 3030 176 0,'35'10'100'0,"73"13"-76"15,-84-20 0-15,16-1-20 16,10-2 0-16,16 0-28 0,6 2 0 15,2-4-52 1,-3 2 0-16,-2-5 12 16,-11-4 4-16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03T02:22:46.813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19606 5817 208 0,'16'5'116'0,"81"-10"-96"15,-62-2 0-15,18-5-24 16,18-13 0-16,24-1-12 16,11-7 0-16,5-3-16 15,-2-1 4-15,-3 9 0 16,-14 4 4-16,-4 1-28 16,-17 6 4-16,-10 5-8 15,-11 1 4-15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03T02:22:48.020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20931 5267 200 0,'-10'5'108'0,"33"-5"-108"0,-12-3 4 15,13 1-16-15,10-5 0 16,16-5-8-16,19 0 4 0,8 1 12 15,2-1 0-15,6-2 0 16,-6 9 0-16,-4-4-4 16,-4 4 0-16,-10 0-4 15,-8-2 4-15,-11 2-48 16,-8 5 4-16,-4-14 8 16,-9 0 4-16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03T02:22:48.361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21577 4702 176 0,'0'12'100'0,"42"5"-96"0,-23-17 4 16,4 4-32-16,12 1 0 15,10-3 4-15,10-4 0 0,1 2 8 16,0 0 4-16,2 5 36 16,-11 2 0-16,-4 9-4 15,-9 8 4-15,-10-1-12 16,-6 13 4-16,-10-1-20 16,-10 12 0-16,-9 2-4 0,-2 3 0 15,-6 2-16 1,-4 0 4-16,-1 0-20 0,-3-2 4 15,3-5-8-15,3-12 4 16,-5-9-28-16,13-9 0 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03T02:22:48.705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22714 4129 208 0,'30'14'112'0,"49"2"-104"16,-53-16 0-16,11-5-20 15,19-4 4-15,15-5-8 0,6 0 0 16,0-7-4-16,0 2 0 16,-11 2-4-16,-3 6 4 15,-10-1-28-15,-16 0 4 16,-16 7-8-16,-13-2 4 15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03T02:22:49.028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23098 4291 196 0,'0'26'108'0,"0"37"-112"0,0-46 0 15,11 16-4-15,-3 7 4 16,2 14-20-16,3 16 0 16,1 15 24-16,2 18 0 15,-3 6 20-15,5 22 4 0,-2 10-16 16,-3 15 0-16,1 15-8 15,-1 3 0-15,-3 7-24 16,4 3 4-16,-1-10 0 16,0-9 4-16,-5-20-4 15,0-20 0-15,-8-19-24 16,5-21 0-16,-10-20 0 16,-3-32 4-16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03T02:22:49.290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23267 4545 152 0,'6'14'84'0,"23"2"-76"0,-21-13 4 16,10 4-8-16,9 0 4 15,15 2-16-15,3 3 0 16,11 5 16-16,-1-3 0 16,3 4-8-16,-2 1 0 15,0 7-28-15,-11-7 4 16,-3 0-44-16,-10 0 0 16,-17-8 32-16,-7-6 0 15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03T02:25:05.380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9805 3980 108 0,'-2'3'60'0,"4"-17"-56"15,1 11 4-15,0-8-12 16,-1-4 0-16,1-3 0 0,0-4 0 16,-3 4 0-16,0-13 4 15,-6 8 8-15,1-6 4 16,-5 6 0-16,-4-5 0 16,-7 4-4-16,-3-4 0 15,-2 4-8-15,-9 6 4 0,1-1-8 16,0 5 4-16,-1-3-4 15,1 1 4-15,-1 4 0 16,-4 5 4-16,2-5-8 16,2 7 4-16,-2 1 0 15,-5-3 0-15,-3 4 0 16,3 3 0-16,-1 10-4 0,1-3 4 16,2 7 0-16,-5 5 0 15,6 11-4-15,-1-4 0 16,0 9 8-16,1 10 4 15,-4 4-8-15,6 6 4 16,-5 3-8-16,2 6 4 16,3 6 4-16,3-1 4 15,-1 4-8-15,9 6 0 16,-1 6 0-16,4 0 0 16,4 4 0-16,3 3 0 0,3-3-4 15,2 8 4-15,1-3 0 16,5 2 4-1,-1 1 0-15,1 13 0 0,0-2 0 16,-1 3 0-16,-2 4 8 16,1 5 4-16,-1 5-12 15,0-3 4-15,0-2-8 16,0 0 4-16,0 0-4 16,0-5 4-16,3-9-8 15,-1 0 4-15,4-12 0 16,2 0 0-16,2-9 0 15,4-8 4-15,2-4-8 16,2-2 0-16,3 2 4 16,1-10 4-16,1 3-8 15,4-3 0-15,-3-1 4 0,2 1 4 16,6 1-4-16,-3-1 0 16,3 3 0-16,-3 0 0 15,3-7-4-15,0 2 4 16,2-5 4-16,-2-4 0 15,3-3-8-15,-1-6 4 16,-2-1 0-16,0-4 0 16,0-3-4-16,-1 0 4 15,6-4 0-15,-2-8 0 16,-1 5 4-16,1-6 0 16,2-6-8-1,0 3 0-15,3-12 8 16,2 2 0-16,1-6-4 15,-1-1 4-15,-2-2-8 16,2-5 4-16,3-4 0 16,3 0 0-16,-3-8 0 0,3-2 0 15,-1 0 0-15,1-6 4 16,2 1-4-16,-2-7 0 16,0 1 0-16,-1-1 0 15,1-13-4-15,0-6 0 16,-1-1 4-16,-2-6 4 15,-2 1-4-15,-3-10 0 16,2-5-4-16,3-11 4 16,-8 9 4-16,-2-12 0 15,-4-6-8-15,1-3 4 16,-5-3 0-16,-1-11 4 0,-2-3-4 16,0-4 0-16,-5 5 4 15,-6-8 0-15,0-4-8 16,1-1 4-16,-6-1-8 15,-6-8 4-15,1 3 4 16,-6-3 4-16,1 0-8 16,-1-2 4-16,-5-2 0 15,-2 4 4-15,2 3-4 16,0-3 0-16,0 5-4 16,3 5 0-16,0-8 8 15,2 8 0-15,1 7-4 16,-4 0 4-16,1 4-4 15,-5-2 0-15,-4 5 0 16,1 2 0-16,0 5-16 16,-3 12 4-16,-2 6-32 15,-3 8 4-15,-3 12-48 0,-5 13 0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03T02:22:39.215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12814 2249 124 0,'-16'15'68'0,"0"32"-56"0,11-36 4 0,-1 1 0 15,-1 5 0-15,-4 6 0 16,3 1 4-16,-3 2-12 15,-2-1 4-15,-3 15 4 16,-2 3 0-16,-3 6-8 16,-3 8 4-16,-5 4-8 15,-3 0 0-15,-5 14-4 16,-5-2 0-16,-1 2-20 16,-2 5 4-16,0-7-8 15,-5 0 4-15,5-7-12 16,3-7 0-16,5-12-4 0,5-12 0 15,3-4-36-15,10-15 0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03T02:22:39.358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12472 3225 140 0,'35'33'76'0,"2"12"-64"0,-27-38 0 0,6 12-12 15,3 2 0-15,2 5-44 16,0-5 0-16,3-2-28 16,2-5 0-16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03T02:22:39.660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13637 2341 212 0,'31'-21'116'0,"115"-12"-100"0,-112 17 4 16,14-1-24-16,10-4 0 16,8-7-24-16,-2 11 0 15,-6-1-28-15,0 8 4 16,-10-2-32-16,-8 12 4 0,-14-4 68 16,-10 8 0-16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03T02:22:39.998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14034 2325 84 0,'-32'-3'48'0,"16"15"-40"16,8-10 4-16,3 1-12 15,-1-1 4-15,1 8 8 0,0 1 4 16,-3 13 0-16,3-1 4 15,-1 13-4-15,4 13 0 16,2 10 0-16,0 9 4 16,5 14-16-16,5 10 4 15,6 9 0-15,6 12 4 16,-1 9-4-16,0 5 0 16,0 7-8-16,0 8 4 15,0 1-8-15,1 5 4 16,-7-7-16-16,4-4 0 0,-8-17 0 15,-1-22 4-15,-7-15-24 16,-3-15 0-16,-3-19-60 16,-2-25 4-16,0-31 84 15,-3-24 4-15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03T02:22:40.217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13991 2621 88 0,'-2'-23'52'0,"15"23"-28"16,-11 0 0-16,6 2 0 15,6 5 4-15,1 5-4 16,9 4 0-16,8 1-12 16,5-3 0-16,8 0-12 15,3-5 4-15,-1 5-32 16,1-7 4-16,-3 3-32 15,0-5 4-15,-8 4-24 16,-8 5 0-16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03T02:22:40.581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15372 2842 208 0,'6'2'112'0,"84"15"-104"0,-67-15 0 15,14 5-8-15,16-2 4 16,13-3-24-16,6 1 0 16,7 6-8-16,6-4 0 0,-6 2-4 15,-2 2 4-15,-11-2-16 16,-10 3 0-1,-9-8-4-15,-7-2 4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03T02:22:40.957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16243 2426 148 0,'-3'12'84'0,"16"-8"-76"0,-5-1 0 15,24 11-12 1,5 2 0-16,5 3-4 16,6 2 4-16,2 7 4 15,-5-4 4-15,-2 4 24 16,-1-2 0-16,-8 9-12 15,1-2 4-15,-6 3-8 16,-5 6 4-16,-3-2 0 16,-5 0 0-16,-8 7-12 15,-8 2 0-15,-8 1-8 16,-8 1 0-16,-11 3-8 16,-10-2 0-16,-8 5-16 15,-2-6 4-15,-4-6-24 16,-1-3 0-16,-1-2 16 0,8-7 0 15,8-4-36-15,13-22 0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8422" cy="33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32365" y="0"/>
            <a:ext cx="4308422" cy="33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279775" y="506413"/>
            <a:ext cx="3382963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4252" y="3211553"/>
            <a:ext cx="7954010" cy="3042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21540"/>
            <a:ext cx="4308422" cy="33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32365" y="6421540"/>
            <a:ext cx="4308422" cy="33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8BC0A99B-02CF-44DC-9291-D1C64118CE7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994866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269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Make</a:t>
            </a:r>
            <a:r>
              <a:rPr lang="en-US" altLang="zh-CN" baseline="0" dirty="0" smtClean="0"/>
              <a:t> the dream become true</a:t>
            </a:r>
            <a:r>
              <a:rPr lang="zh-CN" altLang="en-US" baseline="0" dirty="0" smtClean="0"/>
              <a:t>设计到芯片。从</a:t>
            </a:r>
            <a:r>
              <a:rPr lang="en-US" altLang="zh-CN" baseline="0" dirty="0" smtClean="0"/>
              <a:t>0</a:t>
            </a:r>
            <a:r>
              <a:rPr lang="zh-CN" altLang="en-US" baseline="0" dirty="0" smtClean="0"/>
              <a:t>和一讲起。</a:t>
            </a:r>
            <a:r>
              <a:rPr lang="en-US" altLang="zh-CN" baseline="0" dirty="0" err="1" smtClean="0"/>
              <a:t>数学到物理。</a:t>
            </a:r>
            <a:r>
              <a:rPr lang="en-US" altLang="zh-CN" dirty="0" err="1" smtClean="0"/>
              <a:t>Mis</a:t>
            </a:r>
            <a:r>
              <a:rPr lang="zh-CN" altLang="en-US" dirty="0" smtClean="0"/>
              <a:t>和</a:t>
            </a:r>
            <a:r>
              <a:rPr lang="en-US" altLang="zh-CN" dirty="0" err="1" smtClean="0"/>
              <a:t>mos</a:t>
            </a:r>
            <a:r>
              <a:rPr lang="zh-CN" altLang="en-US" dirty="0" smtClean="0"/>
              <a:t>，</a:t>
            </a:r>
            <a:r>
              <a:rPr lang="en-US" altLang="zh-CN" dirty="0" smtClean="0"/>
              <a:t>5</a:t>
            </a:r>
            <a:r>
              <a:rPr lang="zh-CN" altLang="en-US" dirty="0" smtClean="0"/>
              <a:t>行理论，电路 材料。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以前写的是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，现在写的是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，这代表了两种概念或是观念：前者讲的是理论，后者讲的是实践。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在这两个缩写当中的含义是不一样的前者当中的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Semiconductor,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后者的是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Silicon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涵盖固体的三种地球上最基本的三种物质，也就是导体、绝缘体和半导体，其中半导体的半字非常的美，因为它可上可下，符合中国的中庸原则所以台积电的张忠谋非常喜欢半导体这三个字，而不是集成电路。而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则代表了它的实用性，这里边的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变成了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Oxide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则代表硅，含义略微有了不同。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是集成电路的基础物质，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改变了世界。。。</a:t>
            </a: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这个词里面包含了金木水火土（正确的次序应该是金、水、木、火、土），金是什么呢？金就是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，木是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就是土，是地球上的三种东西，水和火是什么？同学们猜一猜。金木水火土呢？金木土是死的，水和火是活的。五行当中的元素很有意思，有三种是不动的，有两种是动的，他们一个是水，一个是火，火是什么？火是驱动。水是什么呢？水是流动，也就是火推着水来走。这只是一种形象的说法。它代表的是原动力与流动的介质之间的关系。火是推动了整个气体让气体流动，流动的媒介就是空气或者是水。火是电源，水是什么？半导体里面的水是什么？大家学过半导体器件，猜一猜。半导体里边的水有两种，一种是电子，一种叫空穴。在电源的驱动下，电子产生的流动。在电源的驱动下。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MOSFET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有了开关作用，又可以控制电子的流动。这样就有了集成电路。</a:t>
            </a:r>
          </a:p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实际上从本质上讲，固体里面的水只有一种物质，就是电子，空穴只是电子的翻版。在半导体里面，大家以后要了解，半导体里面有很多“相对论”的成分，例如空穴是相对电子而言的。电子往左边移了一下，空穴就往右边移了一下，空穴的概念是一种作为电路的等效，可以想象你要把所有的电子从头移到尾，你才能把这空穴移动出来，所以它的操作次数要增加很多倍，所以空穴的迁移率是电子的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1/3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左右。</a:t>
            </a:r>
          </a:p>
          <a:p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现在我们够得到有材料了，也就是离现实很近了。利用板书的方式画出。Mos的三维结构。首先是二维截面图。然后扩展为三维的图。然后说清楚集成电路的制造包含了横向制造，也就是版图设计。也包含了纵向的制造，比如三氧化层要多厚。要包含了。他从半导体器件的知识过渡到集成电路结构的知识，比如说，横向的结构宽度是多少？就跟驱动电流有关，纵向的三氧化层的厚度，就跟开启电压有关。这个和今天的习题就有关系了。</a:t>
            </a:r>
            <a:endParaRPr lang="zh-CN" altLang="en-US" dirty="0" smtClean="0"/>
          </a:p>
          <a:p>
            <a:r>
              <a:rPr lang="zh-CN" altLang="en-US" dirty="0" smtClean="0"/>
              <a:t>我课程和课程的连接也有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0424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这是两个角度的问题，一个是从上到下，一个是从下至上，一个是根据目的，一个是依据方法，这是从两个方向来看同一个事物，两种思想方法都是需要的，温德通和张汝京的书，的书和我们的书，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89287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首先在左面。列出集成电路制作的 关键词 比如光刻薄膜建设。离子注入，微纳制造集成电路的封装。然后再在右面用组合的方式画图。集成电路工艺的树状树状的结构。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78827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53555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要学会细致到每个点上，这是由下至上的方法，要做到足够的格物致知，要细致到每一个操作上，这也是将来我们要和黄老师交接的部分，要具体到每一个操作点上，细致到每一个可操作点上，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这堂课重点在此，实现步骤是什么？需要哪些工艺？没有达到预期怎么办？光客实际上是两部，先克光克胶再克底下的，比较高级一点的问题是做一个拼音节要多少钱？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827434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少了一个能力项。</a:t>
            </a:r>
            <a:r>
              <a:rPr lang="en-US" altLang="zh-CN" dirty="0" err="1" smtClean="0"/>
              <a:t>a大于d</a:t>
            </a:r>
            <a:r>
              <a:rPr lang="en-US" altLang="zh-CN" dirty="0" smtClean="0"/>
              <a:t>。</a:t>
            </a:r>
            <a:r>
              <a:rPr lang="zh-CN" altLang="en-US" dirty="0" smtClean="0"/>
              <a:t>读知识以创造知识，问问题的能力</a:t>
            </a:r>
            <a:r>
              <a:rPr lang="en-US" altLang="zh-CN" dirty="0" smtClean="0"/>
              <a:t>。</a:t>
            </a:r>
            <a:r>
              <a:rPr lang="en-US" altLang="zh-CN" dirty="0" err="1" smtClean="0"/>
              <a:t>文件的命名方法</a:t>
            </a:r>
            <a:r>
              <a:rPr lang="zh-CN" altLang="en-US" dirty="0" smtClean="0"/>
              <a:t>：</a:t>
            </a:r>
            <a:r>
              <a:rPr lang="en-US" altLang="zh-CN" dirty="0" smtClean="0"/>
              <a:t>关于同理心。如何从对方的角度想问题，他需要什么？第3种话。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227620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集成电路的产业及产业链、关于中国芯的思考、限制中国芯的主要技术瓶颈</a:t>
            </a:r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\</a:t>
            </a:r>
            <a:r>
              <a:rPr lang="zh-CN" altLang="en-US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硅谷精神和硅谷经验，对我们的借鉴意义</a:t>
            </a:r>
            <a:endParaRPr lang="en-US" altLang="zh-CN" dirty="0" smtClean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697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C0A99B-02CF-44DC-9291-D1C64118CE75}" type="slidenum">
              <a:rPr lang="en-US" altLang="zh-CN" smtClean="0"/>
              <a:pPr>
                <a:defRPr/>
              </a:pPr>
              <a:t>29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83809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的样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zh-CN" altLang="en-US" dirty="0" smtClean="0"/>
              <a:t>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+mn-ea"/>
                <a:ea typeface="+mn-ea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dirty="0" smtClean="0"/>
              <a:t>作者样式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85634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细字的样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  <a:prstGeom prst="rect">
            <a:avLst/>
          </a:prstGeom>
        </p:spPr>
        <p:txBody>
          <a:bodyPr/>
          <a:lstStyle>
            <a:lvl1pPr>
              <a:defRPr sz="2800" spc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468313" y="1125538"/>
            <a:ext cx="8229600" cy="5065712"/>
          </a:xfrm>
          <a:prstGeom prst="rect">
            <a:avLst/>
          </a:prstGeom>
        </p:spPr>
        <p:txBody>
          <a:bodyPr/>
          <a:lstStyle>
            <a:lvl1pPr>
              <a:defRPr sz="2200" b="0" spc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800" b="1" spc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400" b="1" spc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200" b="1" spc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600"/>
            </a:lvl5pPr>
          </a:lstStyle>
          <a:p>
            <a:pPr lvl="0"/>
            <a:r>
              <a:rPr lang="zh-CN" altLang="en-US" dirty="0" smtClean="0"/>
              <a:t>比较细的字样式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</p:txBody>
      </p:sp>
      <p:sp>
        <p:nvSpPr>
          <p:cNvPr id="6" name="日期占位符 6"/>
          <p:cNvSpPr>
            <a:spLocks noGrp="1"/>
          </p:cNvSpPr>
          <p:nvPr>
            <p:ph type="dt" sz="half" idx="10"/>
          </p:nvPr>
        </p:nvSpPr>
        <p:spPr>
          <a:xfrm>
            <a:off x="-14917" y="652963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000" b="0">
                <a:solidFill>
                  <a:schemeClr val="tx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7"/>
          <p:cNvSpPr>
            <a:spLocks noGrp="1"/>
          </p:cNvSpPr>
          <p:nvPr>
            <p:ph type="sldNum" sz="quarter" idx="11"/>
          </p:nvPr>
        </p:nvSpPr>
        <p:spPr>
          <a:xfrm>
            <a:off x="7064619" y="6430840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tx1"/>
                </a:solidFill>
              </a:defRPr>
            </a:lvl1pPr>
          </a:lstStyle>
          <a:p>
            <a:fld id="{C80B6512-22FA-47CD-A68A-DCB1550EB6C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134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粗字的样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  <a:prstGeom prst="rect">
            <a:avLst/>
          </a:prstGeom>
        </p:spPr>
        <p:txBody>
          <a:bodyPr/>
          <a:lstStyle>
            <a:lvl1pPr>
              <a:defRPr sz="2800" spc="3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468313" y="1125538"/>
            <a:ext cx="8229600" cy="5065712"/>
          </a:xfrm>
          <a:prstGeom prst="rect">
            <a:avLst/>
          </a:prstGeom>
        </p:spPr>
        <p:txBody>
          <a:bodyPr/>
          <a:lstStyle>
            <a:lvl1pPr>
              <a:defRPr sz="2200" b="1" spc="30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800" b="1" spc="3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400" b="1" spc="3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200" b="1" spc="3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600"/>
            </a:lvl5pPr>
          </a:lstStyle>
          <a:p>
            <a:pPr lvl="0"/>
            <a:r>
              <a:rPr lang="zh-CN" altLang="en-US" dirty="0" smtClean="0"/>
              <a:t>比较粗的字样式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-14917" y="652963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000" b="0">
                <a:solidFill>
                  <a:schemeClr val="tx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1"/>
          </p:nvPr>
        </p:nvSpPr>
        <p:spPr>
          <a:xfrm>
            <a:off x="7064619" y="6430840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tx1"/>
                </a:solidFill>
              </a:defRPr>
            </a:lvl1pPr>
          </a:lstStyle>
          <a:p>
            <a:fld id="{C80B6512-22FA-47CD-A68A-DCB1550EB6C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5975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rgbClr val="002060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66771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51" r:id="rId3"/>
    <p:sldLayoutId id="2147483654" r:id="rId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黑体" pitchFamily="2" charset="-122"/>
          <a:ea typeface="黑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黑体" pitchFamily="2" charset="-122"/>
          <a:ea typeface="黑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黑体" pitchFamily="2" charset="-122"/>
          <a:ea typeface="黑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黑体" pitchFamily="2" charset="-122"/>
          <a:ea typeface="黑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黑体" pitchFamily="2" charset="-122"/>
          <a:ea typeface="黑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黑体" pitchFamily="2" charset="-122"/>
          <a:ea typeface="黑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黑体" pitchFamily="2" charset="-122"/>
          <a:ea typeface="黑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黑体" pitchFamily="2" charset="-122"/>
          <a:ea typeface="黑体" pitchFamily="2" charset="-122"/>
        </a:defRPr>
      </a:lvl9pPr>
    </p:titleStyle>
    <p:bodyStyle>
      <a:lvl1pPr marL="449263" indent="-449263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SzPct val="120000"/>
        <a:buBlip>
          <a:blip r:embed="rId6"/>
        </a:buBlip>
        <a:defRPr sz="2800">
          <a:solidFill>
            <a:srgbClr val="133984"/>
          </a:solidFill>
          <a:latin typeface="+mn-lt"/>
          <a:ea typeface="+mn-ea"/>
          <a:cs typeface="+mn-cs"/>
        </a:defRPr>
      </a:lvl1pPr>
      <a:lvl2pPr marL="914400" indent="-2857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000066"/>
        </a:buClr>
        <a:buChar char="•"/>
        <a:defRPr sz="2400">
          <a:solidFill>
            <a:srgbClr val="133984"/>
          </a:solidFill>
          <a:latin typeface="+mn-lt"/>
          <a:ea typeface="+mn-ea"/>
        </a:defRPr>
      </a:lvl2pPr>
      <a:lvl3pPr marL="1322388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宋体" pitchFamily="2" charset="-122"/>
        </a:defRPr>
      </a:lvl3pPr>
      <a:lvl4pPr marL="1730375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ea typeface="宋体" pitchFamily="2" charset="-122"/>
        </a:defRPr>
      </a:lvl4pPr>
      <a:lvl5pPr marL="21383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宋体" pitchFamily="2" charset="-122"/>
        </a:defRPr>
      </a:lvl5pPr>
      <a:lvl6pPr marL="25955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宋体" pitchFamily="2" charset="-122"/>
        </a:defRPr>
      </a:lvl6pPr>
      <a:lvl7pPr marL="30527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宋体" pitchFamily="2" charset="-122"/>
        </a:defRPr>
      </a:lvl7pPr>
      <a:lvl8pPr marL="35099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宋体" pitchFamily="2" charset="-122"/>
        </a:defRPr>
      </a:lvl8pPr>
      <a:lvl9pPr marL="39671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franklinduan@sjtu.edu.c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6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135.emf"/><Relationship Id="rId26" Type="http://schemas.openxmlformats.org/officeDocument/2006/relationships/image" Target="../media/image139.emf"/><Relationship Id="rId39" Type="http://schemas.openxmlformats.org/officeDocument/2006/relationships/customXml" Target="../ink/ink19.xml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34" Type="http://schemas.openxmlformats.org/officeDocument/2006/relationships/image" Target="../media/image143.emf"/><Relationship Id="rId42" Type="http://schemas.openxmlformats.org/officeDocument/2006/relationships/image" Target="../media/image147.emf"/><Relationship Id="rId47" Type="http://schemas.openxmlformats.org/officeDocument/2006/relationships/customXml" Target="../ink/ink23.xml"/><Relationship Id="rId50" Type="http://schemas.openxmlformats.org/officeDocument/2006/relationships/image" Target="../media/image151.emf"/><Relationship Id="rId7" Type="http://schemas.openxmlformats.org/officeDocument/2006/relationships/customXml" Target="../ink/ink3.xml"/><Relationship Id="rId12" Type="http://schemas.openxmlformats.org/officeDocument/2006/relationships/image" Target="../media/image132.emf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145.emf"/><Relationship Id="rId46" Type="http://schemas.openxmlformats.org/officeDocument/2006/relationships/image" Target="../media/image149.em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34.emf"/><Relationship Id="rId20" Type="http://schemas.openxmlformats.org/officeDocument/2006/relationships/image" Target="../media/image136.emf"/><Relationship Id="rId29" Type="http://schemas.openxmlformats.org/officeDocument/2006/relationships/customXml" Target="../ink/ink14.xml"/><Relationship Id="rId41" Type="http://schemas.openxmlformats.org/officeDocument/2006/relationships/customXml" Target="../ink/ink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9.emf"/><Relationship Id="rId11" Type="http://schemas.openxmlformats.org/officeDocument/2006/relationships/customXml" Target="../ink/ink5.xml"/><Relationship Id="rId24" Type="http://schemas.openxmlformats.org/officeDocument/2006/relationships/image" Target="../media/image138.emf"/><Relationship Id="rId32" Type="http://schemas.openxmlformats.org/officeDocument/2006/relationships/image" Target="../media/image142.emf"/><Relationship Id="rId37" Type="http://schemas.openxmlformats.org/officeDocument/2006/relationships/customXml" Target="../ink/ink18.xml"/><Relationship Id="rId40" Type="http://schemas.openxmlformats.org/officeDocument/2006/relationships/image" Target="../media/image146.emf"/><Relationship Id="rId45" Type="http://schemas.openxmlformats.org/officeDocument/2006/relationships/customXml" Target="../ink/ink22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40.emf"/><Relationship Id="rId36" Type="http://schemas.openxmlformats.org/officeDocument/2006/relationships/image" Target="../media/image144.emf"/><Relationship Id="rId49" Type="http://schemas.openxmlformats.org/officeDocument/2006/relationships/customXml" Target="../ink/ink24.xml"/><Relationship Id="rId10" Type="http://schemas.openxmlformats.org/officeDocument/2006/relationships/image" Target="../media/image131.emf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4" Type="http://schemas.openxmlformats.org/officeDocument/2006/relationships/image" Target="../media/image148.emf"/><Relationship Id="rId52" Type="http://schemas.openxmlformats.org/officeDocument/2006/relationships/image" Target="../media/image152.emf"/><Relationship Id="rId4" Type="http://schemas.openxmlformats.org/officeDocument/2006/relationships/image" Target="../media/image128.emf"/><Relationship Id="rId9" Type="http://schemas.openxmlformats.org/officeDocument/2006/relationships/customXml" Target="../ink/ink4.xml"/><Relationship Id="rId14" Type="http://schemas.openxmlformats.org/officeDocument/2006/relationships/image" Target="../media/image133.emf"/><Relationship Id="rId22" Type="http://schemas.openxmlformats.org/officeDocument/2006/relationships/image" Target="../media/image137.emf"/><Relationship Id="rId27" Type="http://schemas.openxmlformats.org/officeDocument/2006/relationships/customXml" Target="../ink/ink13.xml"/><Relationship Id="rId30" Type="http://schemas.openxmlformats.org/officeDocument/2006/relationships/image" Target="../media/image141.emf"/><Relationship Id="rId35" Type="http://schemas.openxmlformats.org/officeDocument/2006/relationships/customXml" Target="../ink/ink17.xml"/><Relationship Id="rId43" Type="http://schemas.openxmlformats.org/officeDocument/2006/relationships/customXml" Target="../ink/ink21.xml"/><Relationship Id="rId48" Type="http://schemas.openxmlformats.org/officeDocument/2006/relationships/image" Target="../media/image150.emf"/><Relationship Id="rId8" Type="http://schemas.openxmlformats.org/officeDocument/2006/relationships/image" Target="../media/image130.emf"/><Relationship Id="rId51" Type="http://schemas.openxmlformats.org/officeDocument/2006/relationships/customXml" Target="../ink/ink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71701"/>
            <a:ext cx="7772400" cy="1102519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dirty="0" smtClean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集成电路技术</a:t>
            </a:r>
            <a:r>
              <a:rPr lang="en-US" altLang="zh-CN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/>
            </a:r>
            <a:br>
              <a:rPr lang="en-US" altLang="zh-CN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</a:br>
            <a:r>
              <a:rPr lang="en-US" altLang="zh-CN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IC </a:t>
            </a:r>
            <a:r>
              <a:rPr lang="en-US" altLang="zh-CN" dirty="0" smtClean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Technology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dirty="0">
                <a:cs typeface="+mn-ea"/>
                <a:sym typeface="+mn-lt"/>
              </a:rPr>
              <a:t>第</a:t>
            </a:r>
            <a:r>
              <a:rPr lang="en-US" altLang="zh-CN" dirty="0">
                <a:cs typeface="+mn-ea"/>
                <a:sym typeface="+mn-lt"/>
              </a:rPr>
              <a:t>1</a:t>
            </a:r>
            <a:r>
              <a:rPr lang="zh-CN" altLang="en-US" dirty="0">
                <a:cs typeface="+mn-ea"/>
                <a:sym typeface="+mn-lt"/>
              </a:rPr>
              <a:t>周的</a:t>
            </a:r>
            <a:r>
              <a:rPr lang="zh-CN" altLang="en-US" dirty="0" smtClean="0">
                <a:cs typeface="+mn-ea"/>
                <a:sym typeface="+mn-lt"/>
              </a:rPr>
              <a:t>课</a:t>
            </a:r>
            <a:endParaRPr lang="en-US" altLang="zh-CN" dirty="0" smtClean="0">
              <a:cs typeface="+mn-ea"/>
              <a:sym typeface="+mn-lt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2000" b="1" spc="-10" dirty="0">
                <a:cs typeface="+mn-ea"/>
                <a:sym typeface="+mn-lt"/>
                <a:hlinkClick r:id="rId3"/>
              </a:rPr>
              <a:t>franklinduan@sjtu.edu.cn</a:t>
            </a:r>
            <a:r>
              <a:rPr lang="zh-CN" altLang="en-US" sz="2000" b="1" spc="-10" dirty="0">
                <a:cs typeface="+mn-ea"/>
                <a:sym typeface="+mn-lt"/>
              </a:rPr>
              <a:t>，段力，</a:t>
            </a:r>
            <a:r>
              <a:rPr lang="en-US" altLang="zh-CN" sz="2000" b="1" spc="-10" dirty="0">
                <a:cs typeface="+mn-ea"/>
                <a:sym typeface="+mn-lt"/>
              </a:rPr>
              <a:t>15800952480</a:t>
            </a:r>
          </a:p>
        </p:txBody>
      </p:sp>
    </p:spTree>
    <p:extLst>
      <p:ext uri="{BB962C8B-B14F-4D97-AF65-F5344CB8AC3E}">
        <p14:creationId xmlns:p14="http://schemas.microsoft.com/office/powerpoint/2010/main" val="318714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altLang="en-US" sz="1800" dirty="0"/>
              <a:t>小视频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1600" dirty="0"/>
              <a:t>TSMC, 2011 - </a:t>
            </a:r>
            <a:r>
              <a:rPr lang="ja-JP" altLang="en-US" sz="1600" dirty="0"/>
              <a:t>时长：</a:t>
            </a:r>
            <a:r>
              <a:rPr lang="en-US" altLang="ja-JP" sz="1600" dirty="0"/>
              <a:t>8 </a:t>
            </a:r>
            <a:r>
              <a:rPr lang="en-US" altLang="ja-JP" sz="1600" dirty="0" smtClean="0"/>
              <a:t>03</a:t>
            </a:r>
            <a:r>
              <a:rPr lang="en-US" altLang="zh-CN" sz="1600" dirty="0" smtClean="0"/>
              <a:t>.MP4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18878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zh-CN" dirty="0">
                <a:sym typeface="+mn-lt"/>
              </a:rPr>
              <a:t>2.怎么操作</a:t>
            </a:r>
            <a:r>
              <a:rPr lang="zh-CN" altLang="en-US" dirty="0" smtClean="0">
                <a:sym typeface="+mn-lt"/>
              </a:rPr>
              <a:t>？</a:t>
            </a:r>
            <a:endParaRPr lang="zh-CN" altLang="en-US" dirty="0">
              <a:solidFill>
                <a:srgbClr val="000099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0" name="内容占位符 9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15616" y="1125538"/>
            <a:ext cx="5953437" cy="3879757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133600" y="5197408"/>
            <a:ext cx="5017720" cy="47705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1B50"/>
                </a:solidFill>
                <a:latin typeface="黑体" panose="02010609060101010101" pitchFamily="49" charset="-122"/>
              </a:rPr>
              <a:t>设计、步骤、设备、参数、问题</a:t>
            </a:r>
            <a:r>
              <a:rPr lang="en-US" altLang="zh-CN" dirty="0">
                <a:solidFill>
                  <a:srgbClr val="001B50"/>
                </a:solidFill>
                <a:latin typeface="黑体" panose="02010609060101010101" pitchFamily="49" charset="-122"/>
              </a:rPr>
              <a:t>…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004048" y="1576328"/>
            <a:ext cx="2559675" cy="400110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001B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3D Supercapacitor</a:t>
            </a:r>
          </a:p>
        </p:txBody>
      </p:sp>
    </p:spTree>
    <p:extLst>
      <p:ext uri="{BB962C8B-B14F-4D97-AF65-F5344CB8AC3E}">
        <p14:creationId xmlns:p14="http://schemas.microsoft.com/office/powerpoint/2010/main" val="391009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）超</a:t>
            </a:r>
            <a:r>
              <a:rPr lang="zh-CN" altLang="en-US" dirty="0"/>
              <a:t>电容如何超</a:t>
            </a:r>
            <a:r>
              <a:rPr lang="zh-CN" altLang="en-US" dirty="0" smtClean="0"/>
              <a:t>法 </a:t>
            </a:r>
            <a:r>
              <a:rPr lang="en-US" altLang="zh-CN" dirty="0" smtClean="0"/>
              <a:t>- </a:t>
            </a:r>
            <a:r>
              <a:rPr lang="zh-CN" altLang="en-US" dirty="0" smtClean="0"/>
              <a:t>设计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3599892" y="1772816"/>
                <a:ext cx="2159471" cy="75529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ε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99892" y="1772816"/>
                <a:ext cx="2159471" cy="75529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0B6512-22FA-47CD-A68A-DCB1550EB6C2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8744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r>
              <a:rPr lang="zh-CN" altLang="en-US" dirty="0"/>
              <a:t>）制作步骤是什么</a:t>
            </a:r>
            <a:r>
              <a:rPr lang="zh-CN" altLang="en-US" dirty="0" smtClean="0"/>
              <a:t>？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0B6512-22FA-47CD-A68A-DCB1550EB6C2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1900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zh-CN" altLang="en-US" dirty="0"/>
              <a:t>）用到了哪些工艺</a:t>
            </a:r>
            <a:r>
              <a:rPr lang="zh-CN" altLang="en-US" dirty="0" smtClean="0"/>
              <a:t>？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0B6512-22FA-47CD-A68A-DCB1550EB6C2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524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r>
              <a:rPr lang="zh-CN" altLang="en-US" dirty="0" smtClean="0"/>
              <a:t>）</a:t>
            </a:r>
            <a:r>
              <a:rPr lang="zh-CN" altLang="en-US" dirty="0"/>
              <a:t>举例：如何溅射薄膜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0B6512-22FA-47CD-A68A-DCB1550EB6C2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9377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r>
              <a:rPr lang="zh-CN" altLang="en-US" dirty="0"/>
              <a:t>） 如何估算参</a:t>
            </a:r>
            <a:r>
              <a:rPr lang="zh-CN" altLang="en-US" dirty="0" smtClean="0"/>
              <a:t>数，如</a:t>
            </a:r>
            <a:r>
              <a:rPr lang="zh-CN" altLang="en-US" dirty="0"/>
              <a:t>何解决问题，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0B6512-22FA-47CD-A68A-DCB1550EB6C2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5964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ym typeface="+mn-lt"/>
              </a:rPr>
              <a:t>小测</a:t>
            </a:r>
            <a:r>
              <a:rPr lang="ja-JP" altLang="en-US" dirty="0" smtClean="0">
                <a:sym typeface="+mn-lt"/>
              </a:rPr>
              <a:t>验</a:t>
            </a:r>
            <a:endParaRPr lang="en-US" dirty="0"/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为什么要学习这门课？出于什么动机学习集成电路工艺技术这门课？你学这门课想得到什么？</a:t>
            </a:r>
            <a:endParaRPr lang="en-US" altLang="zh-CN" dirty="0" smtClean="0"/>
          </a:p>
          <a:p>
            <a:r>
              <a:rPr lang="zh-CN" altLang="en-US" dirty="0" smtClean="0"/>
              <a:t>答题方式：哪一个是你更最优先的，写出你的次序</a:t>
            </a:r>
            <a:r>
              <a:rPr lang="en-US" altLang="zh-CN" dirty="0" smtClean="0"/>
              <a:t>,</a:t>
            </a:r>
            <a:r>
              <a:rPr lang="zh-CN" altLang="en-US" dirty="0" smtClean="0"/>
              <a:t>比如 </a:t>
            </a:r>
            <a:r>
              <a:rPr lang="en-US" altLang="zh-CN" dirty="0" smtClean="0"/>
              <a:t>a&gt;b&gt;c </a:t>
            </a:r>
          </a:p>
          <a:p>
            <a:pPr lvl="1"/>
            <a:endParaRPr lang="en-US" altLang="zh-CN" dirty="0" smtClean="0"/>
          </a:p>
          <a:p>
            <a:pPr lvl="1"/>
            <a:r>
              <a:rPr lang="en-US" altLang="zh-CN" dirty="0" smtClean="0"/>
              <a:t>a.</a:t>
            </a:r>
            <a:r>
              <a:rPr lang="zh-CN" altLang="en-US" dirty="0" smtClean="0"/>
              <a:t>专业知识，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b.</a:t>
            </a:r>
            <a:r>
              <a:rPr lang="zh-CN" altLang="en-US" dirty="0" smtClean="0"/>
              <a:t>与集成电路产业的联系、在他们当中所处的地位，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c.</a:t>
            </a:r>
            <a:r>
              <a:rPr lang="zh-CN" altLang="en-US" dirty="0" smtClean="0"/>
              <a:t> 与设计的关系，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d.</a:t>
            </a:r>
            <a:r>
              <a:rPr lang="zh-CN" altLang="en-US" dirty="0" smtClean="0"/>
              <a:t> 工艺技术能力</a:t>
            </a:r>
            <a:endParaRPr lang="en-US" altLang="zh-CN" dirty="0" smtClean="0"/>
          </a:p>
          <a:p>
            <a:pPr lvl="1"/>
            <a:endParaRPr lang="en-US" dirty="0" smtClean="0"/>
          </a:p>
          <a:p>
            <a:r>
              <a:rPr lang="en-US" dirty="0" err="1" smtClean="0"/>
              <a:t>你的答案</a:t>
            </a:r>
            <a:r>
              <a:rPr lang="en-US" dirty="0" smtClean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43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</a:t>
            </a:r>
            <a:r>
              <a:rPr lang="ja-JP" altLang="en-US" dirty="0"/>
              <a:t> </a:t>
            </a:r>
            <a:r>
              <a:rPr lang="zh-CN" altLang="en-US" dirty="0"/>
              <a:t>硅谷和中</a:t>
            </a:r>
            <a:r>
              <a:rPr lang="zh-CN" altLang="en-US" dirty="0" smtClean="0"/>
              <a:t>国芯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8313" y="1125538"/>
            <a:ext cx="4103687" cy="5065712"/>
          </a:xfrm>
        </p:spPr>
        <p:txBody>
          <a:bodyPr/>
          <a:lstStyle/>
          <a:p>
            <a:r>
              <a:rPr lang="zh-CN" altLang="en-US" dirty="0"/>
              <a:t>硅谷经验，西学中</a:t>
            </a:r>
            <a:r>
              <a:rPr lang="zh-CN" altLang="en-US" dirty="0" smtClean="0"/>
              <a:t>用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0B6512-22FA-47CD-A68A-DCB1550EB6C2}" type="slidenum">
              <a:rPr lang="zh-CN" altLang="en-US" smtClean="0"/>
              <a:pPr/>
              <a:t>18</a:t>
            </a:fld>
            <a:endParaRPr lang="zh-CN" altLang="en-US"/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4572000" y="1125538"/>
            <a:ext cx="4103687" cy="5065712"/>
          </a:xfrm>
          <a:prstGeom prst="rect">
            <a:avLst/>
          </a:prstGeom>
        </p:spPr>
        <p:txBody>
          <a:bodyPr/>
          <a:lstStyle>
            <a:lvl1pPr marL="449263" indent="-449263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120000"/>
              <a:buBlip>
                <a:blip r:embed="rId2"/>
              </a:buBlip>
              <a:defRPr sz="2200" b="1" spc="30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914400" indent="-2857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1800" b="1" spc="3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3223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 spc="3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7303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 b="1" spc="3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138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955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30527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509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9671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dirty="0">
                <a:cs typeface="+mn-ea"/>
                <a:sym typeface="+mn-lt"/>
              </a:rPr>
              <a:t>中国</a:t>
            </a:r>
            <a:r>
              <a:rPr lang="zh-CN" altLang="en-US" dirty="0" smtClean="0">
                <a:cs typeface="+mn-ea"/>
                <a:sym typeface="+mn-lt"/>
              </a:rPr>
              <a:t>芯</a:t>
            </a:r>
            <a:endParaRPr lang="en-US" altLang="zh-CN" dirty="0" smtClean="0">
              <a:cs typeface="+mn-ea"/>
              <a:sym typeface="+mn-lt"/>
            </a:endParaRPr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zh-CN" altLang="en-US" dirty="0" smtClean="0">
                <a:cs typeface="+mn-ea"/>
                <a:sym typeface="+mn-lt"/>
              </a:rPr>
              <a:t>不</a:t>
            </a:r>
            <a:r>
              <a:rPr lang="zh-CN" altLang="en-US" dirty="0">
                <a:cs typeface="+mn-ea"/>
                <a:sym typeface="+mn-lt"/>
              </a:rPr>
              <a:t>足</a:t>
            </a:r>
            <a:endParaRPr lang="en-US" altLang="zh-CN" dirty="0">
              <a:cs typeface="+mn-ea"/>
              <a:sym typeface="+mn-lt"/>
            </a:endParaRPr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zh-CN" altLang="en-US" dirty="0" smtClean="0">
                <a:cs typeface="+mn-ea"/>
                <a:sym typeface="+mn-lt"/>
              </a:rPr>
              <a:t>优</a:t>
            </a:r>
            <a:r>
              <a:rPr lang="zh-CN" altLang="en-US" dirty="0">
                <a:cs typeface="+mn-ea"/>
                <a:sym typeface="+mn-lt"/>
              </a:rPr>
              <a:t>势</a:t>
            </a:r>
            <a:endParaRPr lang="en-US" kern="0" dirty="0"/>
          </a:p>
        </p:txBody>
      </p:sp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20" y="2636912"/>
            <a:ext cx="4168491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内容占位符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89123" y="2116606"/>
            <a:ext cx="3062065" cy="30620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759773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硅谷经</a:t>
            </a:r>
            <a:r>
              <a:rPr lang="ja-JP" altLang="en-US" dirty="0" smtClean="0"/>
              <a:t>验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硅谷</a:t>
            </a:r>
            <a:r>
              <a:rPr lang="en-US" altLang="ja-JP" dirty="0"/>
              <a:t>.</a:t>
            </a:r>
            <a:r>
              <a:rPr lang="en-US" dirty="0" err="1"/>
              <a:t>pptx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0B6512-22FA-47CD-A68A-DCB1550EB6C2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1163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引子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dirty="0"/>
              <a:t>Make the dream become </a:t>
            </a:r>
            <a:r>
              <a:rPr lang="en-US" altLang="zh-CN" dirty="0" smtClean="0"/>
              <a:t>true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逻辑 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电路  器件 工艺 </a:t>
            </a:r>
          </a:p>
        </p:txBody>
      </p:sp>
      <p:pic>
        <p:nvPicPr>
          <p:cNvPr id="4" name="内容占位符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76" y="1780438"/>
            <a:ext cx="3427005" cy="506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5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中国</a:t>
            </a:r>
            <a:r>
              <a:rPr lang="zh-CN" altLang="en-US" dirty="0"/>
              <a:t>芯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中国芯</a:t>
            </a:r>
            <a:r>
              <a:rPr lang="en-US" altLang="zh-CN" dirty="0"/>
              <a:t>.</a:t>
            </a:r>
            <a:r>
              <a:rPr lang="en-US" altLang="zh-CN" dirty="0" err="1"/>
              <a:t>pptx</a:t>
            </a:r>
            <a:endParaRPr lang="en-US" dirty="0"/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0B6512-22FA-47CD-A68A-DCB1550EB6C2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47883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2" y="368660"/>
            <a:ext cx="9084194" cy="6581304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ja-JP" altLang="en-US" dirty="0"/>
              <a:t>中</a:t>
            </a:r>
            <a:r>
              <a:rPr lang="ja-JP" altLang="en-US" dirty="0" smtClean="0"/>
              <a:t>国</a:t>
            </a:r>
            <a:r>
              <a:rPr lang="zh-CN" altLang="en-US" dirty="0"/>
              <a:t>芯</a:t>
            </a:r>
            <a:r>
              <a:rPr lang="en-US" altLang="ja-JP" dirty="0" smtClean="0"/>
              <a:t>: </a:t>
            </a:r>
            <a:r>
              <a:rPr lang="zh-CN" altLang="en-US" dirty="0" smtClean="0"/>
              <a:t>设</a:t>
            </a:r>
            <a:r>
              <a:rPr lang="zh-CN" altLang="en-US" dirty="0"/>
              <a:t>计与制</a:t>
            </a:r>
            <a:r>
              <a:rPr lang="zh-CN" altLang="en-US" dirty="0" smtClean="0"/>
              <a:t>造</a:t>
            </a:r>
            <a:endParaRPr 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1358420" y="2420888"/>
            <a:ext cx="2698175" cy="52322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ja-JP" altLang="en-US" sz="1400" dirty="0">
                <a:solidFill>
                  <a:srgbClr val="C00000"/>
                </a:solidFill>
                <a:latin typeface="黑体" panose="02010609060101010101" pitchFamily="49" charset="-122"/>
              </a:rPr>
              <a:t>设计</a:t>
            </a:r>
            <a:endParaRPr lang="en-US" altLang="ja-JP" sz="1400" dirty="0">
              <a:solidFill>
                <a:srgbClr val="C00000"/>
              </a:solidFill>
              <a:latin typeface="黑体" panose="02010609060101010101" pitchFamily="49" charset="-122"/>
            </a:endParaRPr>
          </a:p>
          <a:p>
            <a:pPr algn="r"/>
            <a:r>
              <a:rPr lang="zh-CN" altLang="en-US" sz="1400" dirty="0">
                <a:solidFill>
                  <a:srgbClr val="C00000"/>
                </a:solidFill>
                <a:latin typeface="黑体" panose="02010609060101010101" pitchFamily="49" charset="-122"/>
              </a:rPr>
              <a:t>需求，系统，模块，电路，版图</a:t>
            </a:r>
            <a:endParaRPr lang="en-US" sz="1400" dirty="0">
              <a:solidFill>
                <a:srgbClr val="C00000"/>
              </a:solidFill>
              <a:latin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985124" y="2420888"/>
            <a:ext cx="2877711" cy="52322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1400" dirty="0">
                <a:solidFill>
                  <a:srgbClr val="C00000"/>
                </a:solidFill>
                <a:latin typeface="黑体" panose="02010609060101010101" pitchFamily="49" charset="-122"/>
              </a:rPr>
              <a:t>制造</a:t>
            </a:r>
            <a:endParaRPr lang="en-US" altLang="ja-JP" sz="1400" dirty="0">
              <a:solidFill>
                <a:srgbClr val="C00000"/>
              </a:solidFill>
              <a:latin typeface="黑体" panose="02010609060101010101" pitchFamily="49" charset="-122"/>
            </a:endParaRPr>
          </a:p>
          <a:p>
            <a:r>
              <a:rPr lang="zh-CN" altLang="en-US" sz="1400" dirty="0">
                <a:solidFill>
                  <a:srgbClr val="C00000"/>
                </a:solidFill>
                <a:latin typeface="黑体" panose="02010609060101010101" pitchFamily="49" charset="-122"/>
              </a:rPr>
              <a:t>材料工艺与设备</a:t>
            </a:r>
            <a:r>
              <a:rPr lang="en-US" altLang="zh-CN" sz="1400" dirty="0">
                <a:solidFill>
                  <a:srgbClr val="C00000"/>
                </a:solidFill>
                <a:latin typeface="黑体" panose="02010609060101010101" pitchFamily="49" charset="-122"/>
              </a:rPr>
              <a:t>·</a:t>
            </a:r>
            <a:r>
              <a:rPr lang="zh-CN" altLang="en-US" sz="1400" dirty="0">
                <a:solidFill>
                  <a:srgbClr val="C00000"/>
                </a:solidFill>
                <a:latin typeface="黑体" panose="02010609060101010101" pitchFamily="49" charset="-122"/>
              </a:rPr>
              <a:t>测试封装可靠性</a:t>
            </a:r>
            <a:endParaRPr lang="en-US" sz="1400" dirty="0">
              <a:solidFill>
                <a:srgbClr val="C00000"/>
              </a:solidFill>
              <a:latin typeface="黑体" panose="02010609060101010101" pitchFamily="49" charset="-122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3256510" y="2944108"/>
            <a:ext cx="2412268" cy="46174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spc="3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黑体" pitchFamily="2" charset="-122"/>
                <a:ea typeface="黑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黑体" pitchFamily="2" charset="-122"/>
                <a:ea typeface="黑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黑体" pitchFamily="2" charset="-122"/>
                <a:ea typeface="黑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黑体" pitchFamily="2" charset="-122"/>
                <a:ea typeface="黑体" pitchFamily="2" charset="-122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黑体" pitchFamily="2" charset="-122"/>
                <a:ea typeface="黑体" pitchFamily="2" charset="-122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黑体" pitchFamily="2" charset="-122"/>
                <a:ea typeface="黑体" pitchFamily="2" charset="-122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黑体" pitchFamily="2" charset="-122"/>
                <a:ea typeface="黑体" pitchFamily="2" charset="-122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黑体" pitchFamily="2" charset="-122"/>
                <a:ea typeface="黑体" pitchFamily="2" charset="-122"/>
              </a:defRPr>
            </a:lvl9pPr>
          </a:lstStyle>
          <a:p>
            <a:r>
              <a:rPr lang="en-US" sz="1400" kern="0" dirty="0" smtClean="0"/>
              <a:t>Fabless and Fab</a:t>
            </a:r>
            <a:endParaRPr lang="en-US" sz="1400" kern="0" dirty="0"/>
          </a:p>
        </p:txBody>
      </p:sp>
    </p:spTree>
    <p:extLst>
      <p:ext uri="{BB962C8B-B14F-4D97-AF65-F5344CB8AC3E}">
        <p14:creationId xmlns:p14="http://schemas.microsoft.com/office/powerpoint/2010/main" val="6521019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IC Technology - EDA</a:t>
            </a:r>
          </a:p>
        </p:txBody>
      </p:sp>
      <p:graphicFrame>
        <p:nvGraphicFramePr>
          <p:cNvPr id="3" name="图示 2"/>
          <p:cNvGraphicFramePr/>
          <p:nvPr>
            <p:extLst/>
          </p:nvPr>
        </p:nvGraphicFramePr>
        <p:xfrm>
          <a:off x="2654787" y="1646803"/>
          <a:ext cx="4941549" cy="3766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椭圆 5"/>
          <p:cNvSpPr/>
          <p:nvPr/>
        </p:nvSpPr>
        <p:spPr bwMode="auto">
          <a:xfrm>
            <a:off x="7947375" y="971727"/>
            <a:ext cx="1080120" cy="594066"/>
          </a:xfrm>
          <a:prstGeom prst="ellipse">
            <a:avLst/>
          </a:prstGeom>
          <a:solidFill>
            <a:srgbClr val="EAEAE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68580" tIns="40500" rIns="68580" bIns="34290" numCol="1" rtlCol="0" anchor="t" anchorCtr="1" compatLnSpc="1">
            <a:prstTxWarp prst="textNoShape">
              <a:avLst/>
            </a:prstTxWarp>
          </a:bodyPr>
          <a:lstStyle/>
          <a:p>
            <a:pPr defTabSz="685800" eaLnBrk="1" hangingPunct="1"/>
            <a:r>
              <a:rPr lang="zh-CN" altLang="en-US" sz="1875" dirty="0">
                <a:ea typeface="黑体" pitchFamily="2" charset="-122"/>
              </a:rPr>
              <a:t>画</a:t>
            </a:r>
          </a:p>
        </p:txBody>
      </p:sp>
    </p:spTree>
    <p:extLst>
      <p:ext uri="{BB962C8B-B14F-4D97-AF65-F5344CB8AC3E}">
        <p14:creationId xmlns:p14="http://schemas.microsoft.com/office/powerpoint/2010/main" val="4681014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IC Technology - designers </a:t>
            </a:r>
          </a:p>
        </p:txBody>
      </p:sp>
      <p:graphicFrame>
        <p:nvGraphicFramePr>
          <p:cNvPr id="3" name="图示 2"/>
          <p:cNvGraphicFramePr/>
          <p:nvPr>
            <p:extLst/>
          </p:nvPr>
        </p:nvGraphicFramePr>
        <p:xfrm>
          <a:off x="2654787" y="1646803"/>
          <a:ext cx="4263135" cy="3766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椭圆 1"/>
          <p:cNvSpPr/>
          <p:nvPr/>
        </p:nvSpPr>
        <p:spPr bwMode="auto">
          <a:xfrm>
            <a:off x="6759243" y="1808820"/>
            <a:ext cx="1080120" cy="594066"/>
          </a:xfrm>
          <a:prstGeom prst="ellipse">
            <a:avLst/>
          </a:prstGeom>
          <a:solidFill>
            <a:srgbClr val="EAEAE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68580" tIns="40500" rIns="68580" bIns="34290" numCol="1" rtlCol="0" anchor="t" anchorCtr="1" compatLnSpc="1">
            <a:prstTxWarp prst="textNoShape">
              <a:avLst/>
            </a:prstTxWarp>
          </a:bodyPr>
          <a:lstStyle/>
          <a:p>
            <a:pPr defTabSz="685800" eaLnBrk="1" hangingPunct="1"/>
            <a:r>
              <a:rPr lang="en-US" altLang="zh-CN" sz="1875" dirty="0">
                <a:ea typeface="黑体" pitchFamily="2" charset="-122"/>
              </a:rPr>
              <a:t>TI</a:t>
            </a:r>
            <a:endParaRPr lang="zh-CN" altLang="en-US" sz="1875" dirty="0">
              <a:ea typeface="黑体" pitchFamily="2" charset="-122"/>
            </a:endParaRPr>
          </a:p>
        </p:txBody>
      </p:sp>
      <p:sp>
        <p:nvSpPr>
          <p:cNvPr id="5" name="椭圆 4"/>
          <p:cNvSpPr/>
          <p:nvPr/>
        </p:nvSpPr>
        <p:spPr bwMode="auto">
          <a:xfrm>
            <a:off x="7029273" y="2940470"/>
            <a:ext cx="1080120" cy="594066"/>
          </a:xfrm>
          <a:prstGeom prst="ellipse">
            <a:avLst/>
          </a:prstGeom>
          <a:solidFill>
            <a:srgbClr val="EAEAE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68580" tIns="40500" rIns="68580" bIns="34290" numCol="1" rtlCol="0" anchor="t" anchorCtr="1" compatLnSpc="1">
            <a:prstTxWarp prst="textNoShape">
              <a:avLst/>
            </a:prstTxWarp>
          </a:bodyPr>
          <a:lstStyle/>
          <a:p>
            <a:pPr defTabSz="685800" eaLnBrk="1" hangingPunct="1"/>
            <a:r>
              <a:rPr lang="en-US" altLang="zh-CN" sz="1875" dirty="0">
                <a:ea typeface="黑体" pitchFamily="2" charset="-122"/>
              </a:rPr>
              <a:t>AMD</a:t>
            </a:r>
            <a:endParaRPr lang="zh-CN" altLang="en-US" sz="1875" dirty="0">
              <a:ea typeface="黑体" pitchFamily="2" charset="-122"/>
            </a:endParaRPr>
          </a:p>
        </p:txBody>
      </p:sp>
      <p:sp>
        <p:nvSpPr>
          <p:cNvPr id="6" name="椭圆 5"/>
          <p:cNvSpPr/>
          <p:nvPr/>
        </p:nvSpPr>
        <p:spPr bwMode="auto">
          <a:xfrm>
            <a:off x="7110282" y="4131078"/>
            <a:ext cx="1080120" cy="594066"/>
          </a:xfrm>
          <a:prstGeom prst="ellipse">
            <a:avLst/>
          </a:prstGeom>
          <a:solidFill>
            <a:srgbClr val="EAEAE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68580" tIns="40500" rIns="68580" bIns="34290" numCol="1" rtlCol="0" anchor="t" anchorCtr="1" compatLnSpc="1">
            <a:prstTxWarp prst="textNoShape">
              <a:avLst/>
            </a:prstTxWarp>
          </a:bodyPr>
          <a:lstStyle/>
          <a:p>
            <a:pPr defTabSz="685800" eaLnBrk="1" hangingPunct="1"/>
            <a:r>
              <a:rPr lang="en-US" altLang="zh-CN" sz="1875" dirty="0">
                <a:ea typeface="黑体" pitchFamily="2" charset="-122"/>
              </a:rPr>
              <a:t>LSI</a:t>
            </a:r>
            <a:endParaRPr lang="zh-CN" altLang="en-US" sz="1875" dirty="0"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444004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IC Technology - fab </a:t>
            </a:r>
          </a:p>
        </p:txBody>
      </p:sp>
      <p:graphicFrame>
        <p:nvGraphicFramePr>
          <p:cNvPr id="3" name="图示 2"/>
          <p:cNvGraphicFramePr/>
          <p:nvPr>
            <p:extLst/>
          </p:nvPr>
        </p:nvGraphicFramePr>
        <p:xfrm>
          <a:off x="2654787" y="1646803"/>
          <a:ext cx="4263135" cy="3766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34663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教学大纲</a:t>
            </a:r>
            <a:r>
              <a:rPr lang="en-US" altLang="zh-CN" sz="2400" dirty="0">
                <a:latin typeface="+mn-lt"/>
                <a:ea typeface="+mn-ea"/>
                <a:cs typeface="+mn-ea"/>
                <a:sym typeface="+mn-lt"/>
              </a:rPr>
              <a:t>:</a:t>
            </a:r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这学期的安排是什么？</a:t>
            </a:r>
            <a:endParaRPr lang="en-US" sz="2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第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周 集成电路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工艺概论</a:t>
            </a:r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。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第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周 集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成电路 做 光刻工艺 。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第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周 集成电路 做 集成电路加法工艺。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第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4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周 集成电路 做 集成电路的减法工艺。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第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周 集成电路 做 集成电路的乘除</a:t>
            </a:r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法。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第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6</a:t>
            </a:r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周 集成电路 查 质量控制、可靠性、良率。</a:t>
            </a:r>
            <a:endParaRPr lang="en-US" altLang="zh-CN" dirty="0" smtClean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第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7</a:t>
            </a:r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周 集成电路 帮 后勤工程、超净间，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设备</a:t>
            </a:r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耗材。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第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8</a:t>
            </a:r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周 期末小考，课堂总结，考试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结果讨论。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383868" y="5121188"/>
            <a:ext cx="5503430" cy="477054"/>
          </a:xfrm>
          <a:prstGeom prst="rect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  <a:latin typeface="黑体" pitchFamily="49" charset="-122"/>
                <a:ea typeface="黑体" pitchFamily="49" charset="-122"/>
              </a:defRPr>
            </a:lvl1pPr>
          </a:lstStyle>
          <a:p>
            <a:r>
              <a:rPr lang="zh-CN" altLang="en-US" dirty="0">
                <a:sym typeface="+mn-lt"/>
              </a:rPr>
              <a:t>一门课是一桌菜 </a:t>
            </a:r>
            <a:r>
              <a:rPr lang="en-US" altLang="zh-CN" dirty="0">
                <a:sym typeface="+mn-lt"/>
              </a:rPr>
              <a:t>~ </a:t>
            </a:r>
            <a:r>
              <a:rPr lang="zh-CN" altLang="en-US" dirty="0">
                <a:sym typeface="+mn-lt"/>
              </a:rPr>
              <a:t>每一堂课是一道菜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墨迹 4"/>
              <p14:cNvContentPartPr/>
              <p14:nvPr/>
            </p14:nvContentPartPr>
            <p14:xfrm>
              <a:off x="3167844" y="1598206"/>
              <a:ext cx="616680" cy="1758960"/>
            </p14:xfrm>
          </p:contentPart>
        </mc:Choice>
        <mc:Fallback xmlns="">
          <p:pic>
            <p:nvPicPr>
              <p:cNvPr id="5" name="墨迹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57044" y="1582006"/>
                <a:ext cx="638280" cy="181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318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网站链</a:t>
            </a:r>
            <a:r>
              <a:rPr lang="ja-JP" altLang="en-US" dirty="0" smtClean="0"/>
              <a:t>接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0B6512-22FA-47CD-A68A-DCB1550EB6C2}" type="slidenum">
              <a:rPr lang="zh-CN" altLang="en-US" smtClean="0"/>
              <a:pPr/>
              <a:t>26</a:t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303748" y="6074396"/>
            <a:ext cx="5626861" cy="46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US" sz="2400" u="sng" dirty="0">
                <a:solidFill>
                  <a:srgbClr val="002060"/>
                </a:solidFill>
                <a:uFill>
                  <a:solidFill>
                    <a:srgbClr val="000066"/>
                  </a:solidFill>
                </a:u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http://</a:t>
            </a:r>
            <a:r>
              <a:rPr lang="en-US" sz="2400" u="sng" dirty="0" smtClean="0">
                <a:solidFill>
                  <a:srgbClr val="002060"/>
                </a:solidFill>
                <a:uFill>
                  <a:solidFill>
                    <a:srgbClr val="000066"/>
                  </a:solidFill>
                </a:u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km2000.us/mywritings/ic.html</a:t>
            </a:r>
            <a:endParaRPr lang="en-US" sz="2400" u="sng" dirty="0">
              <a:solidFill>
                <a:srgbClr val="002060"/>
              </a:solidFill>
              <a:uFill>
                <a:solidFill>
                  <a:srgbClr val="000066"/>
                </a:solidFill>
              </a:u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</p:txBody>
      </p:sp>
      <p:pic>
        <p:nvPicPr>
          <p:cNvPr id="8" name="图片 7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8" y="1299247"/>
            <a:ext cx="4680191" cy="4718292"/>
          </a:xfrm>
          <a:prstGeom prst="rect">
            <a:avLst/>
          </a:prstGeom>
        </p:spPr>
      </p:pic>
      <p:pic>
        <p:nvPicPr>
          <p:cNvPr id="10" name="内容占位符 9" descr="屏幕剪辑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974" y="1700808"/>
            <a:ext cx="5960773" cy="3979105"/>
          </a:xfrm>
        </p:spPr>
      </p:pic>
    </p:spTree>
    <p:extLst>
      <p:ext uri="{BB962C8B-B14F-4D97-AF65-F5344CB8AC3E}">
        <p14:creationId xmlns:p14="http://schemas.microsoft.com/office/powerpoint/2010/main" val="8019101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我们新编的教科书</a:t>
            </a:r>
            <a:endParaRPr lang="en-US"/>
          </a:p>
        </p:txBody>
      </p:sp>
      <p:pic>
        <p:nvPicPr>
          <p:cNvPr id="8" name="图片 7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3" y="2228850"/>
            <a:ext cx="8630438" cy="28003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5410200"/>
            <a:ext cx="184731" cy="477054"/>
          </a:xfrm>
          <a:prstGeom prst="rect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  <a:latin typeface="黑体" pitchFamily="49" charset="-122"/>
                <a:ea typeface="黑体" pitchFamily="49" charset="-122"/>
              </a:defRPr>
            </a:lvl1pPr>
          </a:lstStyle>
          <a:p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84174" y="4659868"/>
            <a:ext cx="82586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2018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1634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总结</a:t>
            </a:r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和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展</a:t>
            </a:r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望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z="2000" dirty="0">
                <a:cs typeface="+mn-ea"/>
                <a:sym typeface="+mn-lt"/>
              </a:rPr>
              <a:t>本课小</a:t>
            </a:r>
            <a:r>
              <a:rPr lang="ja-JP" altLang="en-US" sz="2000" dirty="0" smtClean="0">
                <a:cs typeface="+mn-ea"/>
                <a:sym typeface="+mn-lt"/>
              </a:rPr>
              <a:t>结</a:t>
            </a:r>
            <a:endParaRPr lang="en-US" altLang="ja-JP" sz="2000" dirty="0" smtClean="0">
              <a:cs typeface="+mn-ea"/>
              <a:sym typeface="+mn-lt"/>
            </a:endParaRPr>
          </a:p>
          <a:p>
            <a:pPr lvl="1"/>
            <a:r>
              <a:rPr lang="zh-CN" altLang="en-US" sz="1600" dirty="0">
                <a:cs typeface="+mn-ea"/>
                <a:sym typeface="+mn-lt"/>
              </a:rPr>
              <a:t>集成电路工艺制造在行业当中的地位和作用</a:t>
            </a:r>
            <a:r>
              <a:rPr lang="zh-CN" altLang="en-US" sz="1600" dirty="0" smtClean="0">
                <a:cs typeface="+mn-ea"/>
                <a:sym typeface="+mn-lt"/>
              </a:rPr>
              <a:t>，</a:t>
            </a:r>
            <a:endParaRPr lang="en-US" altLang="zh-CN" sz="1600" dirty="0" smtClean="0">
              <a:cs typeface="+mn-ea"/>
              <a:sym typeface="+mn-lt"/>
            </a:endParaRPr>
          </a:p>
          <a:p>
            <a:pPr lvl="1"/>
            <a:r>
              <a:rPr lang="zh-CN" altLang="en-US" sz="1600" dirty="0">
                <a:cs typeface="+mn-ea"/>
                <a:sym typeface="+mn-lt"/>
              </a:rPr>
              <a:t>硅谷和中</a:t>
            </a:r>
            <a:r>
              <a:rPr lang="zh-CN" altLang="en-US" sz="1600" dirty="0" smtClean="0">
                <a:cs typeface="+mn-ea"/>
                <a:sym typeface="+mn-lt"/>
              </a:rPr>
              <a:t>国</a:t>
            </a:r>
            <a:r>
              <a:rPr lang="zh-CN" altLang="en-US" sz="1600" dirty="0">
                <a:cs typeface="+mn-ea"/>
                <a:sym typeface="+mn-lt"/>
              </a:rPr>
              <a:t>芯</a:t>
            </a:r>
            <a:r>
              <a:rPr lang="zh-CN" altLang="en-US" sz="1600" dirty="0" smtClean="0">
                <a:cs typeface="+mn-ea"/>
                <a:sym typeface="+mn-lt"/>
              </a:rPr>
              <a:t>，</a:t>
            </a:r>
            <a:endParaRPr lang="en-US" altLang="zh-CN" sz="1600" dirty="0" smtClean="0">
              <a:cs typeface="+mn-ea"/>
              <a:sym typeface="+mn-lt"/>
            </a:endParaRPr>
          </a:p>
          <a:p>
            <a:pPr lvl="1"/>
            <a:r>
              <a:rPr lang="zh-CN" altLang="en-US" sz="1600" dirty="0">
                <a:cs typeface="+mn-ea"/>
                <a:sym typeface="+mn-lt"/>
              </a:rPr>
              <a:t>教学大纲与教学目标（知识树，能力，国</a:t>
            </a:r>
            <a:r>
              <a:rPr lang="zh-CN" altLang="en-US" sz="1600" dirty="0" smtClean="0">
                <a:cs typeface="+mn-ea"/>
                <a:sym typeface="+mn-lt"/>
              </a:rPr>
              <a:t>情），</a:t>
            </a:r>
            <a:endParaRPr lang="en-US" altLang="zh-CN" sz="1600" dirty="0" smtClean="0">
              <a:cs typeface="+mn-ea"/>
              <a:sym typeface="+mn-lt"/>
            </a:endParaRPr>
          </a:p>
          <a:p>
            <a:endParaRPr lang="en-US" altLang="zh-CN" sz="2000" dirty="0">
              <a:cs typeface="+mn-ea"/>
              <a:sym typeface="+mn-lt"/>
            </a:endParaRPr>
          </a:p>
          <a:p>
            <a:endParaRPr lang="en-US" altLang="zh-CN" sz="2000" dirty="0" smtClean="0">
              <a:cs typeface="+mn-ea"/>
              <a:sym typeface="+mn-lt"/>
            </a:endParaRPr>
          </a:p>
          <a:p>
            <a:r>
              <a:rPr lang="zh-CN" altLang="en-US" sz="2000" dirty="0" smtClean="0">
                <a:cs typeface="+mn-ea"/>
                <a:sym typeface="+mn-lt"/>
              </a:rPr>
              <a:t>下</a:t>
            </a:r>
            <a:r>
              <a:rPr lang="zh-CN" altLang="en-US" sz="2000" dirty="0">
                <a:cs typeface="+mn-ea"/>
                <a:sym typeface="+mn-lt"/>
              </a:rPr>
              <a:t>堂课</a:t>
            </a:r>
            <a:r>
              <a:rPr lang="en-US" altLang="zh-CN" sz="2000" dirty="0">
                <a:cs typeface="+mn-ea"/>
                <a:sym typeface="+mn-lt"/>
              </a:rPr>
              <a:t>: </a:t>
            </a:r>
            <a:r>
              <a:rPr lang="zh-CN" altLang="en-US" sz="2000" dirty="0">
                <a:cs typeface="+mn-ea"/>
                <a:sym typeface="+mn-lt"/>
              </a:rPr>
              <a:t>集成电路工艺概</a:t>
            </a:r>
            <a:r>
              <a:rPr lang="zh-CN" altLang="en-US" sz="2000" dirty="0" smtClean="0">
                <a:cs typeface="+mn-ea"/>
                <a:sym typeface="+mn-lt"/>
              </a:rPr>
              <a:t>述</a:t>
            </a:r>
            <a:endParaRPr lang="en-US" altLang="zh-CN" sz="2000" dirty="0" smtClean="0">
              <a:cs typeface="+mn-ea"/>
              <a:sym typeface="+mn-lt"/>
            </a:endParaRPr>
          </a:p>
          <a:p>
            <a:pPr lvl="1"/>
            <a:r>
              <a:rPr lang="zh-CN" altLang="en-US" dirty="0" smtClean="0">
                <a:sym typeface="+mn-lt"/>
              </a:rPr>
              <a:t>集成电路的产业链</a:t>
            </a:r>
            <a:r>
              <a:rPr lang="en-US" altLang="zh-CN" dirty="0" smtClean="0">
                <a:sym typeface="+mn-lt"/>
              </a:rPr>
              <a:t>-</a:t>
            </a:r>
            <a:r>
              <a:rPr lang="zh-CN" altLang="en-US" dirty="0" smtClean="0">
                <a:sym typeface="+mn-lt"/>
              </a:rPr>
              <a:t>空间层面</a:t>
            </a:r>
            <a:endParaRPr lang="en-US" altLang="zh-CN" dirty="0" smtClean="0">
              <a:sym typeface="+mn-lt"/>
            </a:endParaRPr>
          </a:p>
          <a:p>
            <a:pPr lvl="1"/>
            <a:r>
              <a:rPr lang="zh-CN" altLang="en-US" dirty="0" smtClean="0">
                <a:sym typeface="+mn-lt"/>
              </a:rPr>
              <a:t>集成电路那点事儿</a:t>
            </a:r>
            <a:r>
              <a:rPr lang="en-US" altLang="zh-CN" dirty="0" smtClean="0">
                <a:sym typeface="+mn-lt"/>
              </a:rPr>
              <a:t>-</a:t>
            </a:r>
            <a:r>
              <a:rPr lang="zh-CN" altLang="en-US" dirty="0" smtClean="0">
                <a:sym typeface="+mn-lt"/>
              </a:rPr>
              <a:t>时间的层面</a:t>
            </a:r>
            <a:endParaRPr lang="en-US" altLang="zh-CN" dirty="0" smtClean="0"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099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483768" y="800708"/>
            <a:ext cx="4502756" cy="1126098"/>
          </a:xfrm>
          <a:prstGeom prst="rect">
            <a:avLst/>
          </a:prstGeom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黑体" pitchFamily="2" charset="-122"/>
                <a:ea typeface="黑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黑体" pitchFamily="2" charset="-122"/>
                <a:ea typeface="黑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黑体" pitchFamily="2" charset="-122"/>
                <a:ea typeface="黑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黑体" pitchFamily="2" charset="-122"/>
                <a:ea typeface="黑体" pitchFamily="2" charset="-122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黑体" pitchFamily="2" charset="-122"/>
                <a:ea typeface="黑体" pitchFamily="2" charset="-122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黑体" pitchFamily="2" charset="-122"/>
                <a:ea typeface="黑体" pitchFamily="2" charset="-122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黑体" pitchFamily="2" charset="-122"/>
                <a:ea typeface="黑体" pitchFamily="2" charset="-122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黑体" pitchFamily="2" charset="-122"/>
                <a:ea typeface="黑体" pitchFamily="2" charset="-122"/>
              </a:defRPr>
            </a:lvl9pPr>
          </a:lstStyle>
          <a:p>
            <a:r>
              <a:rPr lang="zh-CN" altLang="en-US" sz="4800" dirty="0"/>
              <a:t>欢迎和我联系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0B6512-22FA-47CD-A68A-DCB1550EB6C2}" type="slidenum">
              <a:rPr lang="zh-CN" altLang="en-US" smtClean="0">
                <a:latin typeface="+mn-lt"/>
                <a:ea typeface="+mn-ea"/>
                <a:cs typeface="+mn-ea"/>
                <a:sym typeface="+mn-lt"/>
              </a:rPr>
              <a:t>29</a:t>
            </a:fld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589" y="1933344"/>
            <a:ext cx="3348372" cy="334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011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学习目标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(Learning Outcomes)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2920" y="1664730"/>
            <a:ext cx="8229600" cy="5065712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ja-JP" altLang="en-US" dirty="0">
                <a:latin typeface="+mn-lt"/>
                <a:ea typeface="+mn-ea"/>
                <a:cs typeface="+mn-ea"/>
                <a:sym typeface="+mn-lt"/>
              </a:rPr>
              <a:t>知识，</a:t>
            </a:r>
            <a:r>
              <a:rPr lang="en-US" altLang="zh-CN" dirty="0" smtClean="0"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en-US" altLang="zh-CN" dirty="0" smtClean="0">
                <a:latin typeface="+mn-lt"/>
                <a:ea typeface="+mn-ea"/>
                <a:cs typeface="+mn-ea"/>
                <a:sym typeface="+mn-lt"/>
              </a:rPr>
              <a:t>有哪些工艺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ja-JP" altLang="en-US" dirty="0">
                <a:latin typeface="+mn-lt"/>
                <a:ea typeface="+mn-ea"/>
                <a:cs typeface="+mn-ea"/>
                <a:sym typeface="+mn-lt"/>
              </a:rPr>
              <a:t>能力，</a:t>
            </a:r>
            <a:r>
              <a:rPr lang="en-US" altLang="zh-CN" dirty="0" smtClean="0"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en-US" altLang="zh-CN" dirty="0" smtClean="0">
                <a:latin typeface="+mn-lt"/>
                <a:ea typeface="+mn-ea"/>
                <a:cs typeface="+mn-ea"/>
                <a:sym typeface="+mn-lt"/>
              </a:rPr>
              <a:t>怎么操作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ja-JP" altLang="en-US" dirty="0">
                <a:latin typeface="+mn-lt"/>
                <a:ea typeface="+mn-ea"/>
                <a:cs typeface="+mn-ea"/>
                <a:sym typeface="+mn-lt"/>
              </a:rPr>
              <a:t>国情，</a:t>
            </a:r>
            <a:r>
              <a:rPr lang="en-US" altLang="zh-CN" dirty="0" smtClean="0">
                <a:latin typeface="+mn-lt"/>
                <a:ea typeface="+mn-ea"/>
                <a:cs typeface="+mn-ea"/>
                <a:sym typeface="+mn-lt"/>
              </a:rPr>
              <a:t>3.</a:t>
            </a:r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硅谷</a:t>
            </a:r>
            <a:r>
              <a:rPr lang="en-US" altLang="zh-CN" dirty="0" smtClean="0">
                <a:latin typeface="+mn-lt"/>
                <a:ea typeface="+mn-ea"/>
                <a:cs typeface="+mn-ea"/>
                <a:sym typeface="+mn-lt"/>
              </a:rPr>
              <a:t>·</a:t>
            </a:r>
            <a:r>
              <a:rPr lang="ja-JP" altLang="en-US" dirty="0" smtClean="0">
                <a:latin typeface="+mn-lt"/>
                <a:ea typeface="+mn-ea"/>
                <a:cs typeface="+mn-ea"/>
                <a:sym typeface="+mn-lt"/>
              </a:rPr>
              <a:t>中国</a:t>
            </a:r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芯</a:t>
            </a:r>
            <a:endParaRPr lang="en-US" altLang="zh-CN" dirty="0" smtClean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墨迹 3"/>
              <p14:cNvContentPartPr/>
              <p14:nvPr/>
            </p14:nvContentPartPr>
            <p14:xfrm>
              <a:off x="3995640" y="1721970"/>
              <a:ext cx="270000" cy="309600"/>
            </p14:xfrm>
          </p:contentPart>
        </mc:Choice>
        <mc:Fallback xmlns="">
          <p:pic>
            <p:nvPicPr>
              <p:cNvPr id="4" name="墨迹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91320" y="1685250"/>
                <a:ext cx="282960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墨迹 6"/>
              <p14:cNvContentPartPr/>
              <p14:nvPr/>
            </p14:nvContentPartPr>
            <p14:xfrm>
              <a:off x="4087080" y="1948050"/>
              <a:ext cx="240480" cy="14760"/>
            </p14:xfrm>
          </p:contentPart>
        </mc:Choice>
        <mc:Fallback xmlns="">
          <p:pic>
            <p:nvPicPr>
              <p:cNvPr id="7" name="墨迹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79160" y="1910250"/>
                <a:ext cx="25272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墨迹 7"/>
              <p14:cNvContentPartPr/>
              <p14:nvPr/>
            </p14:nvContentPartPr>
            <p14:xfrm>
              <a:off x="4361400" y="1666890"/>
              <a:ext cx="252000" cy="437400"/>
            </p14:xfrm>
          </p:contentPart>
        </mc:Choice>
        <mc:Fallback xmlns="">
          <p:pic>
            <p:nvPicPr>
              <p:cNvPr id="8" name="墨迹 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357080" y="1638450"/>
                <a:ext cx="263160" cy="48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墨迹 8"/>
              <p14:cNvContentPartPr/>
              <p14:nvPr/>
            </p14:nvContentPartPr>
            <p14:xfrm>
              <a:off x="4489920" y="2018250"/>
              <a:ext cx="75600" cy="74160"/>
            </p14:xfrm>
          </p:contentPart>
        </mc:Choice>
        <mc:Fallback xmlns="">
          <p:pic>
            <p:nvPicPr>
              <p:cNvPr id="9" name="墨迹 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482720" y="1989450"/>
                <a:ext cx="8712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墨迹 9"/>
              <p14:cNvContentPartPr/>
              <p14:nvPr/>
            </p14:nvContentPartPr>
            <p14:xfrm>
              <a:off x="4909320" y="1629090"/>
              <a:ext cx="249840" cy="71280"/>
            </p14:xfrm>
          </p:contentPart>
        </mc:Choice>
        <mc:Fallback xmlns="">
          <p:pic>
            <p:nvPicPr>
              <p:cNvPr id="10" name="墨迹 9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900320" y="1599930"/>
                <a:ext cx="26280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墨迹 10"/>
              <p14:cNvContentPartPr/>
              <p14:nvPr/>
            </p14:nvContentPartPr>
            <p14:xfrm>
              <a:off x="5016960" y="1693170"/>
              <a:ext cx="86040" cy="800640"/>
            </p14:xfrm>
          </p:contentPart>
        </mc:Choice>
        <mc:Fallback xmlns="">
          <p:pic>
            <p:nvPicPr>
              <p:cNvPr id="11" name="墨迹 10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06160" y="1665090"/>
                <a:ext cx="106560" cy="84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墨迹 11"/>
              <p14:cNvContentPartPr/>
              <p14:nvPr/>
            </p14:nvContentPartPr>
            <p14:xfrm>
              <a:off x="5036040" y="1792530"/>
              <a:ext cx="176400" cy="54360"/>
            </p14:xfrm>
          </p:contentPart>
        </mc:Choice>
        <mc:Fallback xmlns="">
          <p:pic>
            <p:nvPicPr>
              <p:cNvPr id="12" name="墨迹 11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028840" y="1757610"/>
                <a:ext cx="18756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" name="墨迹 12"/>
              <p14:cNvContentPartPr/>
              <p14:nvPr/>
            </p14:nvContentPartPr>
            <p14:xfrm>
              <a:off x="5533920" y="1880370"/>
              <a:ext cx="315720" cy="31680"/>
            </p14:xfrm>
          </p:contentPart>
        </mc:Choice>
        <mc:Fallback xmlns="">
          <p:pic>
            <p:nvPicPr>
              <p:cNvPr id="13" name="墨迹 12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524560" y="1835370"/>
                <a:ext cx="32904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4" name="墨迹 13"/>
              <p14:cNvContentPartPr/>
              <p14:nvPr/>
            </p14:nvContentPartPr>
            <p14:xfrm>
              <a:off x="5846400" y="1730610"/>
              <a:ext cx="190080" cy="370440"/>
            </p14:xfrm>
          </p:contentPart>
        </mc:Choice>
        <mc:Fallback xmlns="">
          <p:pic>
            <p:nvPicPr>
              <p:cNvPr id="14" name="墨迹 13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837040" y="1697490"/>
                <a:ext cx="212400" cy="42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5" name="墨迹 14"/>
              <p14:cNvContentPartPr/>
              <p14:nvPr/>
            </p14:nvContentPartPr>
            <p14:xfrm>
              <a:off x="6452280" y="1577250"/>
              <a:ext cx="289800" cy="341640"/>
            </p14:xfrm>
          </p:contentPart>
        </mc:Choice>
        <mc:Fallback xmlns="">
          <p:pic>
            <p:nvPicPr>
              <p:cNvPr id="15" name="墨迹 14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442560" y="1540890"/>
                <a:ext cx="304560" cy="41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6" name="墨迹 15"/>
              <p14:cNvContentPartPr/>
              <p14:nvPr/>
            </p14:nvContentPartPr>
            <p14:xfrm>
              <a:off x="6333120" y="1972530"/>
              <a:ext cx="686160" cy="114120"/>
            </p14:xfrm>
          </p:contentPart>
        </mc:Choice>
        <mc:Fallback xmlns="">
          <p:pic>
            <p:nvPicPr>
              <p:cNvPr id="16" name="墨迹 15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24840" y="1944450"/>
                <a:ext cx="69876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7" name="墨迹 16"/>
              <p14:cNvContentPartPr/>
              <p14:nvPr/>
            </p14:nvContentPartPr>
            <p14:xfrm>
              <a:off x="3371040" y="2386890"/>
              <a:ext cx="2608200" cy="442080"/>
            </p14:xfrm>
          </p:contentPart>
        </mc:Choice>
        <mc:Fallback xmlns="">
          <p:pic>
            <p:nvPicPr>
              <p:cNvPr id="17" name="墨迹 16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361680" y="2344050"/>
                <a:ext cx="2621520" cy="53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8" name="墨迹 17"/>
              <p14:cNvContentPartPr/>
              <p14:nvPr/>
            </p14:nvContentPartPr>
            <p14:xfrm>
              <a:off x="5933160" y="2705850"/>
              <a:ext cx="264960" cy="267120"/>
            </p14:xfrm>
          </p:contentPart>
        </mc:Choice>
        <mc:Fallback xmlns="">
          <p:pic>
            <p:nvPicPr>
              <p:cNvPr id="18" name="墨迹 17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923080" y="2670930"/>
                <a:ext cx="287640" cy="31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9" name="墨迹 18"/>
              <p14:cNvContentPartPr/>
              <p14:nvPr/>
            </p14:nvContentPartPr>
            <p14:xfrm>
              <a:off x="6437880" y="2603610"/>
              <a:ext cx="145080" cy="226440"/>
            </p14:xfrm>
          </p:contentPart>
        </mc:Choice>
        <mc:Fallback xmlns="">
          <p:pic>
            <p:nvPicPr>
              <p:cNvPr id="19" name="墨迹 18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433560" y="2566530"/>
                <a:ext cx="15912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0" name="墨迹 19"/>
              <p14:cNvContentPartPr/>
              <p14:nvPr/>
            </p14:nvContentPartPr>
            <p14:xfrm>
              <a:off x="6525720" y="2800890"/>
              <a:ext cx="83160" cy="64440"/>
            </p14:xfrm>
          </p:contentPart>
        </mc:Choice>
        <mc:Fallback xmlns="">
          <p:pic>
            <p:nvPicPr>
              <p:cNvPr id="20" name="墨迹 19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518160" y="2770650"/>
                <a:ext cx="9504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1" name="墨迹 20"/>
              <p14:cNvContentPartPr/>
              <p14:nvPr/>
            </p14:nvContentPartPr>
            <p14:xfrm>
              <a:off x="6657840" y="2534130"/>
              <a:ext cx="184320" cy="412560"/>
            </p14:xfrm>
          </p:contentPart>
        </mc:Choice>
        <mc:Fallback xmlns="">
          <p:pic>
            <p:nvPicPr>
              <p:cNvPr id="21" name="墨迹 20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653520" y="2498130"/>
                <a:ext cx="200160" cy="46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2" name="墨迹 21"/>
              <p14:cNvContentPartPr/>
              <p14:nvPr/>
            </p14:nvContentPartPr>
            <p14:xfrm>
              <a:off x="6831360" y="2907450"/>
              <a:ext cx="74520" cy="47880"/>
            </p14:xfrm>
          </p:contentPart>
        </mc:Choice>
        <mc:Fallback xmlns="">
          <p:pic>
            <p:nvPicPr>
              <p:cNvPr id="22" name="墨迹 21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824160" y="2879370"/>
                <a:ext cx="8604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3" name="墨迹 22"/>
              <p14:cNvContentPartPr/>
              <p14:nvPr/>
            </p14:nvContentPartPr>
            <p14:xfrm>
              <a:off x="7117200" y="2312370"/>
              <a:ext cx="137520" cy="528480"/>
            </p14:xfrm>
          </p:contentPart>
        </mc:Choice>
        <mc:Fallback xmlns="">
          <p:pic>
            <p:nvPicPr>
              <p:cNvPr id="23" name="墨迹 22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108200" y="2276730"/>
                <a:ext cx="150840" cy="58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4" name="墨迹 23"/>
              <p14:cNvContentPartPr/>
              <p14:nvPr/>
            </p14:nvContentPartPr>
            <p14:xfrm>
              <a:off x="7331400" y="2673810"/>
              <a:ext cx="66960" cy="12960"/>
            </p14:xfrm>
          </p:contentPart>
        </mc:Choice>
        <mc:Fallback xmlns="">
          <p:pic>
            <p:nvPicPr>
              <p:cNvPr id="24" name="墨迹 23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323480" y="2636730"/>
                <a:ext cx="7884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5" name="墨迹 24"/>
              <p14:cNvContentPartPr/>
              <p14:nvPr/>
            </p14:nvContentPartPr>
            <p14:xfrm>
              <a:off x="7058160" y="2846610"/>
              <a:ext cx="418320" cy="106920"/>
            </p14:xfrm>
          </p:contentPart>
        </mc:Choice>
        <mc:Fallback xmlns="">
          <p:pic>
            <p:nvPicPr>
              <p:cNvPr id="25" name="墨迹 24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049520" y="2828610"/>
                <a:ext cx="43092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6" name="墨迹 25"/>
              <p14:cNvContentPartPr/>
              <p14:nvPr/>
            </p14:nvContentPartPr>
            <p14:xfrm>
              <a:off x="7531560" y="2705850"/>
              <a:ext cx="330840" cy="49680"/>
            </p14:xfrm>
          </p:contentPart>
        </mc:Choice>
        <mc:Fallback xmlns="">
          <p:pic>
            <p:nvPicPr>
              <p:cNvPr id="26" name="墨迹 25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520400" y="2683170"/>
                <a:ext cx="34632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7" name="墨迹 26"/>
              <p14:cNvContentPartPr/>
              <p14:nvPr/>
            </p14:nvContentPartPr>
            <p14:xfrm>
              <a:off x="7767720" y="2549970"/>
              <a:ext cx="203040" cy="241920"/>
            </p14:xfrm>
          </p:contentPart>
        </mc:Choice>
        <mc:Fallback xmlns="">
          <p:pic>
            <p:nvPicPr>
              <p:cNvPr id="27" name="墨迹 26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757280" y="2512890"/>
                <a:ext cx="225000" cy="29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8" name="墨迹 27"/>
              <p14:cNvContentPartPr/>
              <p14:nvPr/>
            </p14:nvContentPartPr>
            <p14:xfrm>
              <a:off x="8177040" y="2301930"/>
              <a:ext cx="280440" cy="52920"/>
            </p14:xfrm>
          </p:contentPart>
        </mc:Choice>
        <mc:Fallback xmlns="">
          <p:pic>
            <p:nvPicPr>
              <p:cNvPr id="28" name="墨迹 27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8168400" y="2280330"/>
                <a:ext cx="29340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9" name="墨迹 28"/>
              <p14:cNvContentPartPr/>
              <p14:nvPr/>
            </p14:nvContentPartPr>
            <p14:xfrm>
              <a:off x="8315280" y="2402010"/>
              <a:ext cx="83160" cy="949320"/>
            </p14:xfrm>
          </p:contentPart>
        </mc:Choice>
        <mc:Fallback xmlns="">
          <p:pic>
            <p:nvPicPr>
              <p:cNvPr id="29" name="墨迹 28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8304120" y="2367090"/>
                <a:ext cx="100440" cy="10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0" name="墨迹 29"/>
              <p14:cNvContentPartPr/>
              <p14:nvPr/>
            </p14:nvContentPartPr>
            <p14:xfrm>
              <a:off x="8376120" y="2493450"/>
              <a:ext cx="215640" cy="84960"/>
            </p14:xfrm>
          </p:contentPart>
        </mc:Choice>
        <mc:Fallback xmlns="">
          <p:pic>
            <p:nvPicPr>
              <p:cNvPr id="30" name="墨迹 29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8368560" y="2460690"/>
                <a:ext cx="227520" cy="13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4542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zh-CN" dirty="0" smtClean="0">
                <a:sym typeface="+mn-lt"/>
              </a:rPr>
              <a:t>1.有哪些工艺</a:t>
            </a:r>
            <a:r>
              <a:rPr lang="zh-CN" altLang="en-US" dirty="0" smtClean="0">
                <a:sym typeface="+mn-lt"/>
              </a:rPr>
              <a:t> </a:t>
            </a:r>
            <a:r>
              <a:rPr lang="en-US" altLang="zh-CN" dirty="0" smtClean="0">
                <a:sym typeface="+mn-lt"/>
              </a:rPr>
              <a:t>- </a:t>
            </a:r>
            <a:r>
              <a:rPr lang="zh-CN" altLang="en-US" dirty="0" smtClean="0">
                <a:sym typeface="+mn-lt"/>
              </a:rPr>
              <a:t>知识树</a:t>
            </a:r>
            <a:endParaRPr lang="zh-CN" alt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362200" y="11832"/>
            <a:ext cx="3810000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文本框 9"/>
          <p:cNvSpPr txBox="1"/>
          <p:nvPr/>
        </p:nvSpPr>
        <p:spPr>
          <a:xfrm>
            <a:off x="1367644" y="1904843"/>
            <a:ext cx="829073" cy="47705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srgbClr val="001B50"/>
                </a:solidFill>
                <a:latin typeface="黑体" panose="02010609060101010101" pitchFamily="49" charset="-122"/>
              </a:rPr>
              <a:t>举例</a:t>
            </a:r>
            <a:endParaRPr lang="en-US" dirty="0">
              <a:solidFill>
                <a:srgbClr val="001B50"/>
              </a:solidFill>
              <a:latin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3039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一本书的读</a:t>
            </a:r>
            <a:r>
              <a:rPr lang="zh-CN" altLang="en-US" dirty="0" smtClean="0"/>
              <a:t>法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先</a:t>
            </a:r>
            <a:r>
              <a:rPr lang="ja-JP" altLang="en-US" dirty="0" smtClean="0"/>
              <a:t>看书</a:t>
            </a:r>
            <a:r>
              <a:rPr lang="ja-JP" altLang="en-US" dirty="0"/>
              <a:t>名，再</a:t>
            </a:r>
            <a:r>
              <a:rPr lang="ja-JP" altLang="en-US" dirty="0" smtClean="0"/>
              <a:t>看目</a:t>
            </a:r>
            <a:r>
              <a:rPr lang="ja-JP" altLang="en-US" dirty="0"/>
              <a:t>录</a:t>
            </a:r>
            <a:r>
              <a:rPr lang="ja-JP" altLang="en-US" dirty="0" smtClean="0"/>
              <a:t>，</a:t>
            </a:r>
            <a:r>
              <a:rPr lang="zh-CN" altLang="en-US" dirty="0" smtClean="0"/>
              <a:t>再</a:t>
            </a:r>
            <a:r>
              <a:rPr lang="ja-JP" altLang="en-US" dirty="0" smtClean="0"/>
              <a:t>看</a:t>
            </a:r>
            <a:r>
              <a:rPr lang="ja-JP" altLang="en-US" dirty="0"/>
              <a:t>作者，走马观花</a:t>
            </a:r>
            <a:r>
              <a:rPr lang="ja-JP" altLang="en-US" dirty="0" smtClean="0"/>
              <a:t>，</a:t>
            </a:r>
            <a:r>
              <a:rPr lang="zh-CN" altLang="en-US" dirty="0"/>
              <a:t>积累关键词，</a:t>
            </a:r>
            <a:r>
              <a:rPr lang="ja-JP" altLang="en-US" dirty="0" smtClean="0"/>
              <a:t>关</a:t>
            </a:r>
            <a:r>
              <a:rPr lang="ja-JP" altLang="en-US" dirty="0"/>
              <a:t>键</a:t>
            </a:r>
            <a:r>
              <a:rPr lang="ja-JP" altLang="en-US" dirty="0" smtClean="0"/>
              <a:t>词联</a:t>
            </a:r>
            <a:r>
              <a:rPr lang="ja-JP" altLang="en-US" dirty="0"/>
              <a:t>想重</a:t>
            </a:r>
            <a:r>
              <a:rPr lang="ja-JP" altLang="en-US" dirty="0" smtClean="0"/>
              <a:t>组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0B6512-22FA-47CD-A68A-DCB1550EB6C2}" type="slidenum">
              <a:rPr lang="zh-CN" altLang="en-US" smtClean="0"/>
              <a:pPr/>
              <a:t>5</a:t>
            </a:fld>
            <a:endParaRPr lang="zh-CN" altLang="en-US"/>
          </a:p>
        </p:txBody>
      </p:sp>
      <p:pic>
        <p:nvPicPr>
          <p:cNvPr id="5" name="内容占位符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076" y="1638550"/>
            <a:ext cx="5315016" cy="92503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81" y="1950670"/>
            <a:ext cx="3091728" cy="47489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文本框 7"/>
          <p:cNvSpPr txBox="1"/>
          <p:nvPr/>
        </p:nvSpPr>
        <p:spPr>
          <a:xfrm>
            <a:off x="3851920" y="3658394"/>
            <a:ext cx="2153743" cy="203132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zh-CN" altLang="en-US" sz="1800" dirty="0"/>
              <a:t>联想与重组举例，全班人名</a:t>
            </a:r>
            <a:endParaRPr lang="en-US" altLang="zh-CN" sz="1800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sz="1800" dirty="0"/>
              <a:t>列举</a:t>
            </a:r>
          </a:p>
          <a:p>
            <a:pPr marL="457200" indent="-457200">
              <a:buFont typeface="+mj-lt"/>
              <a:buAutoNum type="arabicPeriod"/>
            </a:pPr>
            <a:r>
              <a:rPr lang="zh-CN" altLang="en-US" sz="1800" dirty="0"/>
              <a:t>联想</a:t>
            </a:r>
            <a:endParaRPr lang="en-US" altLang="zh-CN" sz="1800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sz="1800" dirty="0"/>
              <a:t>思考</a:t>
            </a:r>
          </a:p>
          <a:p>
            <a:pPr marL="457200" indent="-457200">
              <a:buFont typeface="+mj-lt"/>
              <a:buAutoNum type="arabicPeriod"/>
            </a:pPr>
            <a:r>
              <a:rPr lang="zh-CN" altLang="en-US" sz="1800" dirty="0"/>
              <a:t>重组</a:t>
            </a:r>
          </a:p>
          <a:p>
            <a:endParaRPr lang="en-US" sz="1800" u="sng" dirty="0">
              <a:solidFill>
                <a:srgbClr val="002060"/>
              </a:solidFill>
              <a:uFill>
                <a:solidFill>
                  <a:srgbClr val="000066"/>
                </a:solidFill>
              </a:u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10382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altLang="en-US" dirty="0">
                <a:sym typeface="+mn-lt"/>
              </a:rPr>
              <a:t>知识</a:t>
            </a:r>
            <a:r>
              <a:rPr lang="zh-CN" altLang="en-US" dirty="0" smtClean="0">
                <a:sym typeface="+mn-lt"/>
              </a:rPr>
              <a:t>树：</a:t>
            </a:r>
            <a:r>
              <a:rPr lang="ja-JP" altLang="en-US" dirty="0" smtClean="0"/>
              <a:t>参</a:t>
            </a:r>
            <a:r>
              <a:rPr lang="ja-JP" altLang="en-US" dirty="0"/>
              <a:t>考读</a:t>
            </a:r>
            <a:r>
              <a:rPr lang="ja-JP" altLang="en-US" dirty="0" smtClean="0"/>
              <a:t>物</a:t>
            </a:r>
            <a:endParaRPr lang="en-US" dirty="0"/>
          </a:p>
        </p:txBody>
      </p:sp>
      <p:pic>
        <p:nvPicPr>
          <p:cNvPr id="2" name="图片 1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455" y="1988840"/>
            <a:ext cx="4631549" cy="2449011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6840252" y="2132856"/>
            <a:ext cx="126014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588" y="714681"/>
            <a:ext cx="4107997" cy="477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268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altLang="en-US" dirty="0">
                <a:sym typeface="+mn-lt"/>
              </a:rPr>
              <a:t>课后练</a:t>
            </a:r>
            <a:r>
              <a:rPr lang="zh-CN" altLang="en-US" dirty="0" smtClean="0">
                <a:sym typeface="+mn-lt"/>
              </a:rPr>
              <a:t>习</a:t>
            </a:r>
            <a:r>
              <a:rPr lang="en-US" altLang="zh-CN" dirty="0" smtClean="0">
                <a:sym typeface="+mn-lt"/>
              </a:rPr>
              <a:t>:</a:t>
            </a:r>
            <a:r>
              <a:rPr lang="zh-CN" altLang="en-US" dirty="0" smtClean="0">
                <a:sym typeface="+mn-lt"/>
              </a:rPr>
              <a:t>集</a:t>
            </a:r>
            <a:r>
              <a:rPr lang="zh-CN" altLang="en-US" dirty="0">
                <a:sym typeface="+mn-lt"/>
              </a:rPr>
              <a:t>成电路工艺技</a:t>
            </a:r>
            <a:r>
              <a:rPr lang="zh-CN" altLang="en-US" dirty="0" smtClean="0">
                <a:sym typeface="+mn-lt"/>
              </a:rPr>
              <a:t>术</a:t>
            </a:r>
            <a:r>
              <a:rPr lang="en-US" altLang="zh-CN" dirty="0" smtClean="0">
                <a:sym typeface="+mn-lt"/>
              </a:rPr>
              <a:t>- </a:t>
            </a:r>
            <a:r>
              <a:rPr lang="zh-CN" altLang="en-US" dirty="0">
                <a:sym typeface="+mn-lt"/>
              </a:rPr>
              <a:t>书和关键</a:t>
            </a:r>
            <a:r>
              <a:rPr lang="zh-CN" altLang="en-US" dirty="0" smtClean="0">
                <a:sym typeface="+mn-lt"/>
              </a:rPr>
              <a:t>词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8313" y="1125538"/>
            <a:ext cx="5003787" cy="5065712"/>
          </a:xfrm>
        </p:spPr>
        <p:txBody>
          <a:bodyPr/>
          <a:lstStyle/>
          <a:p>
            <a:r>
              <a:rPr lang="zh-CN" altLang="en-US" sz="1800" dirty="0" smtClean="0">
                <a:sym typeface="+mn-lt"/>
              </a:rPr>
              <a:t>借书、看书：</a:t>
            </a:r>
            <a:endParaRPr lang="en-US" altLang="zh-CN" sz="1800" dirty="0" smtClean="0">
              <a:sym typeface="+mn-lt"/>
            </a:endParaRPr>
          </a:p>
          <a:p>
            <a:r>
              <a:rPr lang="zh-CN" altLang="en-US" sz="1800" dirty="0" smtClean="0">
                <a:sym typeface="+mn-lt"/>
              </a:rPr>
              <a:t>①</a:t>
            </a:r>
            <a:r>
              <a:rPr lang="zh-CN" altLang="en-US" sz="1800" dirty="0">
                <a:sym typeface="+mn-lt"/>
              </a:rPr>
              <a:t>去图书馆 ②比较几本教科书</a:t>
            </a:r>
            <a:endParaRPr lang="en-US" sz="1800" dirty="0"/>
          </a:p>
        </p:txBody>
      </p:sp>
      <p:pic>
        <p:nvPicPr>
          <p:cNvPr id="8" name="Picture 2" descr="C:\Users\Franklin\AppData\Roaming\Foxmail7\Temp-7736-20200217140335\IMG_20200217_1225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76872"/>
            <a:ext cx="3776295" cy="30603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内容占位符 2"/>
          <p:cNvSpPr txBox="1">
            <a:spLocks/>
          </p:cNvSpPr>
          <p:nvPr/>
        </p:nvSpPr>
        <p:spPr>
          <a:xfrm>
            <a:off x="5364088" y="1125538"/>
            <a:ext cx="3333825" cy="5065712"/>
          </a:xfrm>
          <a:prstGeom prst="rect">
            <a:avLst/>
          </a:prstGeom>
        </p:spPr>
        <p:txBody>
          <a:bodyPr/>
          <a:lstStyle>
            <a:lvl1pPr marL="449263" indent="-449263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120000"/>
              <a:buBlip>
                <a:blip r:embed="rId3"/>
              </a:buBlip>
              <a:defRPr sz="2200" b="1" spc="30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914400" indent="-2857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1800" b="1" spc="3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3223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 spc="3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7303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 b="1" spc="3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138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955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30527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509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9671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1800" kern="0" dirty="0" smtClean="0">
                <a:sym typeface="+mn-lt"/>
              </a:rPr>
              <a:t>列举关</a:t>
            </a:r>
            <a:r>
              <a:rPr lang="zh-CN" altLang="en-US" sz="1800" kern="0" dirty="0">
                <a:sym typeface="+mn-lt"/>
              </a:rPr>
              <a:t>键</a:t>
            </a:r>
            <a:r>
              <a:rPr lang="zh-CN" altLang="en-US" sz="1800" kern="0" dirty="0" smtClean="0">
                <a:sym typeface="+mn-lt"/>
              </a:rPr>
              <a:t>词</a:t>
            </a:r>
            <a:endParaRPr lang="en-US" altLang="zh-CN" sz="1800" kern="0" dirty="0" smtClean="0">
              <a:sym typeface="+mn-lt"/>
            </a:endParaRPr>
          </a:p>
          <a:p>
            <a:r>
              <a:rPr lang="zh-CN" altLang="en-US" sz="1800" kern="0" dirty="0"/>
              <a:t>比</a:t>
            </a:r>
            <a:r>
              <a:rPr lang="zh-CN" altLang="en-US" sz="1800" kern="0" dirty="0" smtClean="0"/>
              <a:t>如薄</a:t>
            </a:r>
            <a:r>
              <a:rPr lang="zh-CN" altLang="en-US" sz="1800" kern="0" dirty="0"/>
              <a:t>膜</a:t>
            </a:r>
            <a:r>
              <a:rPr lang="zh-CN" altLang="en-US" sz="1800" kern="0" dirty="0" smtClean="0"/>
              <a:t>，</a:t>
            </a:r>
            <a:r>
              <a:rPr lang="zh-CN" altLang="en-US" sz="1800" kern="0" dirty="0"/>
              <a:t>刻</a:t>
            </a:r>
            <a:r>
              <a:rPr lang="zh-CN" altLang="en-US" sz="1800" kern="0" dirty="0" smtClean="0"/>
              <a:t>蚀等</a:t>
            </a:r>
            <a:r>
              <a:rPr lang="zh-CN" altLang="en-US" sz="1800" kern="0" dirty="0"/>
              <a:t>等，</a:t>
            </a:r>
            <a:endParaRPr lang="en-US" sz="1800" kern="0" dirty="0"/>
          </a:p>
        </p:txBody>
      </p:sp>
      <p:sp>
        <p:nvSpPr>
          <p:cNvPr id="6" name="文本框 5"/>
          <p:cNvSpPr txBox="1"/>
          <p:nvPr/>
        </p:nvSpPr>
        <p:spPr>
          <a:xfrm>
            <a:off x="5711934" y="3653935"/>
            <a:ext cx="2659702" cy="461665"/>
          </a:xfrm>
          <a:prstGeom prst="rect">
            <a:avLst/>
          </a:prstGeom>
          <a:noFill/>
          <a:ln>
            <a:solidFill>
              <a:srgbClr val="A5002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zh-CN" altLang="en-US" sz="2400" u="sng" dirty="0">
                <a:solidFill>
                  <a:srgbClr val="002060"/>
                </a:solidFill>
                <a:uFill>
                  <a:solidFill>
                    <a:srgbClr val="000066"/>
                  </a:solidFill>
                </a:u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下堂课我们来讨</a:t>
            </a:r>
            <a:r>
              <a:rPr lang="zh-CN" altLang="en-US" sz="2400" u="sng" dirty="0" smtClean="0">
                <a:solidFill>
                  <a:srgbClr val="002060"/>
                </a:solidFill>
                <a:uFill>
                  <a:solidFill>
                    <a:srgbClr val="000066"/>
                  </a:solidFill>
                </a:u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论</a:t>
            </a:r>
            <a:endParaRPr lang="en-US" sz="2400" u="sng" dirty="0">
              <a:solidFill>
                <a:srgbClr val="002060"/>
              </a:solidFill>
              <a:uFill>
                <a:solidFill>
                  <a:srgbClr val="000066"/>
                </a:solidFill>
              </a:u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3681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>
                <a:sym typeface="+mn-lt"/>
              </a:rPr>
              <a:t>集成电路制造树</a:t>
            </a:r>
            <a:endParaRPr lang="zh-CN" altLang="en-US" dirty="0">
              <a:sym typeface="+mn-lt"/>
            </a:endParaRPr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7704" y="980728"/>
            <a:ext cx="5157393" cy="4822860"/>
          </a:xfrm>
        </p:spPr>
      </p:pic>
    </p:spTree>
    <p:extLst>
      <p:ext uri="{BB962C8B-B14F-4D97-AF65-F5344CB8AC3E}">
        <p14:creationId xmlns:p14="http://schemas.microsoft.com/office/powerpoint/2010/main" val="107780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集成电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路的前后左</a:t>
            </a:r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右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825" y="1125538"/>
            <a:ext cx="4612576" cy="506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44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标准PPT模板">
  <a:themeElements>
    <a:clrScheme name="中国发展论坛张杰校长报告070930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x4otlfm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A50021"/>
          </a:solidFill>
        </a:ln>
        <a:effectLst>
          <a:outerShdw dist="12700" dir="2700000" algn="tl" rotWithShape="0">
            <a:schemeClr val="bg1"/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>
            <a:solidFill>
              <a:srgbClr val="133984"/>
            </a:solidFill>
            <a:cs typeface="+mn-ea"/>
            <a:sym typeface="+mn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noFill/>
        <a:ln w="34925" algn="ctr">
          <a:solidFill>
            <a:srgbClr val="FF0000"/>
          </a:solidFill>
          <a:round/>
          <a:headEnd/>
          <a:tailEnd type="triangle" w="med" len="lg"/>
        </a:ln>
        <a:effectLst>
          <a:outerShdw dist="35921" dir="2700000" algn="ctr" rotWithShape="0">
            <a:schemeClr val="bg1"/>
          </a:outerShdw>
        </a:effectLst>
        <a:extLst>
          <a:ext uri="{909E8E84-426E-40DD-AFC4-6F175D3DCCD1}">
            <a14:hiddenFill xmlns:a14="http://schemas.microsoft.com/office/drawing/2010/main">
              <a:noFill/>
            </a14:hiddenFill>
          </a:ext>
        </a:extLst>
      </a:spPr>
      <a:bodyPr/>
      <a:lstStyle/>
    </a:lnDef>
    <a:txDef>
      <a:spPr>
        <a:noFill/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a:spPr>
      <a:bodyPr wrap="square" rtlCol="0">
        <a:spAutoFit/>
      </a:bodyPr>
      <a:lstStyle>
        <a:defPPr>
          <a:defRPr sz="2400" u="sng" dirty="0">
            <a:solidFill>
              <a:srgbClr val="002060"/>
            </a:solidFill>
            <a:uFill>
              <a:solidFill>
                <a:srgbClr val="000066"/>
              </a:solidFill>
            </a:uFill>
            <a:latin typeface="楷体" panose="02010609060101010101" pitchFamily="49" charset="-122"/>
            <a:ea typeface="楷体" panose="02010609060101010101" pitchFamily="49" charset="-122"/>
            <a:cs typeface="+mn-ea"/>
            <a:sym typeface="+mn-lt"/>
          </a:defRPr>
        </a:defPPr>
      </a:lstStyle>
    </a:txDef>
  </a:objectDefaults>
  <a:extraClrSchemeLst>
    <a:extraClrScheme>
      <a:clrScheme name="中国发展论坛张杰校长报告07093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中国发展论坛张杰校长报告07093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中国发展论坛张杰校长报告07093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中国发展论坛张杰校长报告07093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中国发展论坛张杰校长报告07093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中国发展论坛张杰校长报告07093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中国发展论坛张杰校长报告07093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中国发展论坛张杰校长报告07093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中国发展论坛张杰校长报告07093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中国发展论坛张杰校长报告07093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中国发展论坛张杰校长报告07093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中国发展论坛张杰校长报告07093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3473</TotalTime>
  <Pages>0</Pages>
  <Words>1445</Words>
  <Characters>0</Characters>
  <Application>Microsoft Office PowerPoint</Application>
  <DocSecurity>0</DocSecurity>
  <PresentationFormat>全屏显示(4:3)</PresentationFormat>
  <Lines>0</Lines>
  <Paragraphs>136</Paragraphs>
  <Slides>29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8" baseType="lpstr">
      <vt:lpstr>黑体</vt:lpstr>
      <vt:lpstr>楷体</vt:lpstr>
      <vt:lpstr>宋体</vt:lpstr>
      <vt:lpstr>微软雅黑</vt:lpstr>
      <vt:lpstr>Arial</vt:lpstr>
      <vt:lpstr>Calibri</vt:lpstr>
      <vt:lpstr>Cambria Math</vt:lpstr>
      <vt:lpstr>Times New Roman</vt:lpstr>
      <vt:lpstr>标准PPT模板</vt:lpstr>
      <vt:lpstr>集成电路技术 IC Technology</vt:lpstr>
      <vt:lpstr>引子</vt:lpstr>
      <vt:lpstr>学习目标(Learning Outcomes)</vt:lpstr>
      <vt:lpstr>1.有哪些工艺 - 知识树</vt:lpstr>
      <vt:lpstr>一本书的读法</vt:lpstr>
      <vt:lpstr>知识树：参考读物</vt:lpstr>
      <vt:lpstr>课后练习:集成电路工艺技术- 书和关键词</vt:lpstr>
      <vt:lpstr>集成电路制造树</vt:lpstr>
      <vt:lpstr>集成电路的前后左右</vt:lpstr>
      <vt:lpstr>小视频</vt:lpstr>
      <vt:lpstr>2.怎么操作？</vt:lpstr>
      <vt:lpstr>1）超电容如何超法 - 设计</vt:lpstr>
      <vt:lpstr>2）制作步骤是什么？</vt:lpstr>
      <vt:lpstr>3）用到了哪些工艺？</vt:lpstr>
      <vt:lpstr>4）举例：如何溅射薄膜</vt:lpstr>
      <vt:lpstr>5） 如何估算参数，如何解决问题，</vt:lpstr>
      <vt:lpstr>小测验</vt:lpstr>
      <vt:lpstr>3. 硅谷和中国芯</vt:lpstr>
      <vt:lpstr>硅谷经验</vt:lpstr>
      <vt:lpstr>中国芯</vt:lpstr>
      <vt:lpstr>中国芯: 设计与制造</vt:lpstr>
      <vt:lpstr>IC Technology - EDA</vt:lpstr>
      <vt:lpstr>IC Technology - designers </vt:lpstr>
      <vt:lpstr>IC Technology - fab </vt:lpstr>
      <vt:lpstr>教学大纲:这学期的安排是什么？</vt:lpstr>
      <vt:lpstr>网站链接</vt:lpstr>
      <vt:lpstr>我们新编的教科书</vt:lpstr>
      <vt:lpstr>总结和展望</vt:lpstr>
      <vt:lpstr>PowerPoint 演示文稿</vt:lpstr>
    </vt:vector>
  </TitlesOfParts>
  <Company>sjtu</Company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加强研究型大学建设，提升高校国际竞争力  ——中国发展论坛上海交通大学校长的发言</dc:title>
  <dc:creator>俺是未来</dc:creator>
  <cp:lastModifiedBy>Microsoft</cp:lastModifiedBy>
  <cp:revision>3154</cp:revision>
  <cp:lastPrinted>2015-04-24T09:47:31Z</cp:lastPrinted>
  <dcterms:created xsi:type="dcterms:W3CDTF">2007-10-04T06:04:40Z</dcterms:created>
  <dcterms:modified xsi:type="dcterms:W3CDTF">2021-04-19T03:18:59Z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2052-6.6.0.2699</vt:lpwstr>
  </property>
</Properties>
</file>