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11"/>
  </p:notesMasterIdLst>
  <p:handoutMasterIdLst>
    <p:handoutMasterId r:id="rId12"/>
  </p:handoutMasterIdLst>
  <p:sldIdLst>
    <p:sldId id="435" r:id="rId6"/>
    <p:sldId id="436" r:id="rId7"/>
    <p:sldId id="437" r:id="rId8"/>
    <p:sldId id="438" r:id="rId9"/>
    <p:sldId id="405" r:id="rId10"/>
  </p:sldIdLst>
  <p:sldSz cx="9144000" cy="5143500" type="screen16x9"/>
  <p:notesSz cx="6815138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1B3D6C"/>
    <a:srgbClr val="FFFFFF"/>
    <a:srgbClr val="FF0000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7FED9-C35A-4CE5-A6BD-9FDB96CC1A70}" v="2" dt="2018-12-13T19:35:47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idorek" userId="S::steves@aiaa.org::6ab86f6a-87e0-4358-a984-47f67eee4033" providerId="AD" clId="Web-{F03B19E5-3CA7-4984-9DC9-5A95FBB98B4E}"/>
    <pc:docChg chg="addSld delSld">
      <pc:chgData name="Steve Sidorek" userId="S::steves@aiaa.org::6ab86f6a-87e0-4358-a984-47f67eee4033" providerId="AD" clId="Web-{F03B19E5-3CA7-4984-9DC9-5A95FBB98B4E}" dt="2019-01-28T19:13:33.043" v="3"/>
      <pc:docMkLst>
        <pc:docMk/>
      </pc:docMkLst>
      <pc:sldChg chg="new del">
        <pc:chgData name="Steve Sidorek" userId="S::steves@aiaa.org::6ab86f6a-87e0-4358-a984-47f67eee4033" providerId="AD" clId="Web-{F03B19E5-3CA7-4984-9DC9-5A95FBB98B4E}" dt="2019-01-28T19:13:33.043" v="3"/>
        <pc:sldMkLst>
          <pc:docMk/>
          <pc:sldMk cId="268909249" sldId="407"/>
        </pc:sldMkLst>
      </pc:sldChg>
      <pc:sldChg chg="new del">
        <pc:chgData name="Steve Sidorek" userId="S::steves@aiaa.org::6ab86f6a-87e0-4358-a984-47f67eee4033" providerId="AD" clId="Web-{F03B19E5-3CA7-4984-9DC9-5A95FBB98B4E}" dt="2019-01-28T19:13:33.043" v="2"/>
        <pc:sldMkLst>
          <pc:docMk/>
          <pc:sldMk cId="2212585946" sldId="408"/>
        </pc:sldMkLst>
      </pc:sldChg>
    </pc:docChg>
  </pc:docChgLst>
  <pc:docChgLst>
    <pc:chgData name="Tobey Jackson" userId="9483a99f-7c4b-44d9-bd6f-1fd8270838be" providerId="ADAL" clId="{DCA7FED9-C35A-4CE5-A6BD-9FDB96CC1A70}"/>
    <pc:docChg chg="undo custSel addSld delSld">
      <pc:chgData name="Tobey Jackson" userId="9483a99f-7c4b-44d9-bd6f-1fd8270838be" providerId="ADAL" clId="{DCA7FED9-C35A-4CE5-A6BD-9FDB96CC1A70}" dt="2018-12-13T19:35:47.671" v="1" actId="2696"/>
      <pc:docMkLst>
        <pc:docMk/>
      </pc:docMkLst>
      <pc:sldChg chg="add del">
        <pc:chgData name="Tobey Jackson" userId="9483a99f-7c4b-44d9-bd6f-1fd8270838be" providerId="ADAL" clId="{DCA7FED9-C35A-4CE5-A6BD-9FDB96CC1A70}" dt="2018-12-13T19:35:47.671" v="1" actId="2696"/>
        <pc:sldMkLst>
          <pc:docMk/>
          <pc:sldMk cId="324064373" sldId="4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3844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1295" y="0"/>
            <a:ext cx="2953844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9574"/>
            <a:ext cx="2953844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1295" y="9449574"/>
            <a:ext cx="2953844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3844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295" y="0"/>
            <a:ext cx="2953844" cy="49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781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94" y="4725636"/>
            <a:ext cx="4997151" cy="44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9574"/>
            <a:ext cx="2953844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295" y="9449574"/>
            <a:ext cx="2953844" cy="4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1986" y="4603172"/>
            <a:ext cx="1440132" cy="394855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258493" y="4583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B3D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b="1" dirty="0">
              <a:solidFill>
                <a:srgbClr val="1B3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1986" y="4603172"/>
            <a:ext cx="1440132" cy="39485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7258493" y="4583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B3D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b="1" dirty="0">
              <a:solidFill>
                <a:srgbClr val="1B3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1986" y="4603172"/>
            <a:ext cx="1440132" cy="39485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7258493" y="4583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B3D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b="1" dirty="0">
              <a:solidFill>
                <a:srgbClr val="1B3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1" y="2168441"/>
            <a:ext cx="4267200" cy="2400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9529" y="592915"/>
            <a:ext cx="4307171" cy="1180939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366437" y="190580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B3D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sz="2800" b="1" dirty="0">
              <a:solidFill>
                <a:srgbClr val="1B3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1986" y="4603172"/>
            <a:ext cx="1440132" cy="39485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7258493" y="4583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B3D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b="1" dirty="0">
              <a:solidFill>
                <a:srgbClr val="1B3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franklinduan@sjtu.edu.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200" b="1" kern="0" dirty="0" smtClean="0">
                <a:solidFill>
                  <a:schemeClr val="bg1"/>
                </a:solidFill>
                <a:latin typeface="+mj-lt"/>
              </a:rPr>
              <a:t>Franklin Li </a:t>
            </a:r>
            <a:r>
              <a:rPr lang="en-US" altLang="en-US" sz="1200" b="1" kern="0" dirty="0" err="1" smtClean="0">
                <a:solidFill>
                  <a:schemeClr val="bg1"/>
                </a:solidFill>
                <a:latin typeface="+mj-lt"/>
              </a:rPr>
              <a:t>Duan</a:t>
            </a:r>
            <a:endParaRPr lang="en-US" altLang="en-US" sz="1600" i="1" kern="0" dirty="0" smtClean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5" name="矩形 4"/>
          <p:cNvSpPr/>
          <p:nvPr/>
        </p:nvSpPr>
        <p:spPr>
          <a:xfrm>
            <a:off x="334874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6928" y="742950"/>
            <a:ext cx="884903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zh-CN" altLang="en-US" b="1" kern="0" dirty="0" smtClean="0">
                <a:solidFill>
                  <a:schemeClr val="bg1"/>
                </a:solidFill>
              </a:rPr>
              <a:t>炎黄、华夏、中原五省、中国、首都、历史变迁</a:t>
            </a:r>
            <a:endParaRPr lang="en-US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5"/>
    </mc:Choice>
    <mc:Fallback xmlns="">
      <p:transition spd="slow" advTm="11032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2459" x="4795838" y="3014663"/>
          <p14:tracePt t="73195" x="4781550" y="3009900"/>
          <p14:tracePt t="73203" x="4733925" y="2986088"/>
          <p14:tracePt t="73212" x="4686300" y="2962275"/>
          <p14:tracePt t="73228" x="4481513" y="2886075"/>
          <p14:tracePt t="73244" x="4233863" y="2809875"/>
          <p14:tracePt t="73261" x="4067175" y="2752725"/>
          <p14:tracePt t="73279" x="3805238" y="2662238"/>
          <p14:tracePt t="73294" x="3595688" y="2571750"/>
          <p14:tracePt t="73311" x="3400425" y="2452688"/>
          <p14:tracePt t="73328" x="3267075" y="2400300"/>
          <p14:tracePt t="73344" x="3233738" y="2381250"/>
          <p14:tracePt t="73443" x="3233738" y="2362200"/>
          <p14:tracePt t="73451" x="3214688" y="2343150"/>
          <p14:tracePt t="73461" x="3181350" y="2305050"/>
          <p14:tracePt t="73478" x="3138488" y="2266950"/>
          <p14:tracePt t="73494" x="3090863" y="2257425"/>
          <p14:tracePt t="73511" x="3014663" y="2243138"/>
          <p14:tracePt t="73528" x="2938463" y="2252663"/>
          <p14:tracePt t="73544" x="2871788" y="2243138"/>
          <p14:tracePt t="73561" x="2824163" y="2257425"/>
          <p14:tracePt t="73578" x="2786063" y="2276475"/>
          <p14:tracePt t="73594" x="2786063" y="2286000"/>
          <p14:tracePt t="73747" x="2786063" y="2281238"/>
          <p14:tracePt t="73755" x="2786063" y="2276475"/>
          <p14:tracePt t="73771" x="2776538" y="2276475"/>
          <p14:tracePt t="73779" x="2767013" y="2276475"/>
          <p14:tracePt t="73794" x="2762250" y="2276475"/>
          <p14:tracePt t="73811" x="2714625" y="2276475"/>
          <p14:tracePt t="73828" x="2652713" y="2276475"/>
          <p14:tracePt t="73844" x="2590800" y="2276475"/>
          <p14:tracePt t="73861" x="2490788" y="2276475"/>
          <p14:tracePt t="73878" x="2438400" y="2252663"/>
          <p14:tracePt t="73894" x="2409825" y="2252663"/>
          <p14:tracePt t="73911" x="2386013" y="2257425"/>
          <p14:tracePt t="73928" x="2386013" y="2266950"/>
          <p14:tracePt t="74099" x="2386013" y="2262188"/>
          <p14:tracePt t="74115" x="2357438" y="2262188"/>
          <p14:tracePt t="74123" x="2338388" y="2262188"/>
          <p14:tracePt t="74131" x="2319338" y="2262188"/>
          <p14:tracePt t="74144" x="2286000" y="2262188"/>
          <p14:tracePt t="74161" x="2262188" y="2262188"/>
          <p14:tracePt t="74178" x="2224088" y="2266950"/>
          <p14:tracePt t="74194" x="2195513" y="2266950"/>
          <p14:tracePt t="74211" x="2162175" y="2262188"/>
          <p14:tracePt t="74228" x="2133600" y="2257425"/>
          <p14:tracePt t="74244" x="2119313" y="2257425"/>
          <p14:tracePt t="74261" x="2100263" y="2257425"/>
          <p14:tracePt t="74278" x="2090738" y="2257425"/>
          <p14:tracePt t="74294" x="2085975" y="2257425"/>
          <p14:tracePt t="77091" x="2085975" y="2266950"/>
          <p14:tracePt t="77099" x="2095500" y="2266950"/>
          <p14:tracePt t="77111" x="2128838" y="2266950"/>
          <p14:tracePt t="77128" x="2214563" y="2266950"/>
          <p14:tracePt t="77144" x="2305050" y="2281238"/>
          <p14:tracePt t="77161" x="2395538" y="2271713"/>
          <p14:tracePt t="77178" x="2457450" y="2276475"/>
          <p14:tracePt t="77194" x="2500313" y="2271713"/>
          <p14:tracePt t="77211" x="2509838" y="2262188"/>
          <p14:tracePt t="77499" x="2514600" y="2262188"/>
          <p14:tracePt t="77507" x="2524125" y="2262188"/>
          <p14:tracePt t="77515" x="2533650" y="2262188"/>
          <p14:tracePt t="77528" x="2552700" y="2262188"/>
          <p14:tracePt t="77544" x="2571750" y="2262188"/>
          <p14:tracePt t="77561" x="2571750" y="2252663"/>
          <p14:tracePt t="77579" x="2576513" y="2252663"/>
          <p14:tracePt t="77603" x="2586038" y="2252663"/>
          <p14:tracePt t="77627" x="2595563" y="2252663"/>
          <p14:tracePt t="77635" x="2605088" y="2252663"/>
          <p14:tracePt t="77659" x="2605088" y="2247900"/>
          <p14:tracePt t="77683" x="2609850" y="2247900"/>
          <p14:tracePt t="77779" x="2619375" y="2247900"/>
          <p14:tracePt t="77795" x="2628900" y="2247900"/>
          <p14:tracePt t="77811" x="2638425" y="2247900"/>
          <p14:tracePt t="77827" x="2643188" y="2247900"/>
          <p14:tracePt t="77835" x="2652713" y="2247900"/>
          <p14:tracePt t="77845" x="2662238" y="2247900"/>
          <p14:tracePt t="77861" x="2671763" y="2238375"/>
          <p14:tracePt t="77878" x="2686050" y="2238375"/>
          <p14:tracePt t="77894" x="2714625" y="2243138"/>
          <p14:tracePt t="77911" x="2752725" y="2252663"/>
          <p14:tracePt t="77928" x="2790825" y="2257425"/>
          <p14:tracePt t="77944" x="2871788" y="2257425"/>
          <p14:tracePt t="77961" x="2909888" y="2271713"/>
          <p14:tracePt t="77978" x="2919413" y="2271713"/>
          <p14:tracePt t="77995" x="2928938" y="2257425"/>
          <p14:tracePt t="78179" x="2938463" y="2257425"/>
          <p14:tracePt t="78187" x="2957513" y="2262188"/>
          <p14:tracePt t="78195" x="2986088" y="2252663"/>
          <p14:tracePt t="78211" x="3090863" y="2262188"/>
          <p14:tracePt t="78228" x="3267075" y="2276475"/>
          <p14:tracePt t="78245" x="3467100" y="2286000"/>
          <p14:tracePt t="78261" x="3671888" y="2362200"/>
          <p14:tracePt t="78278" x="3767138" y="2376488"/>
          <p14:tracePt t="78295" x="3786188" y="2376488"/>
          <p14:tracePt t="78475" x="3795713" y="2376488"/>
          <p14:tracePt t="78483" x="3795713" y="2371725"/>
          <p14:tracePt t="78495" x="3814763" y="2362200"/>
          <p14:tracePt t="78511" x="3848100" y="2343150"/>
          <p14:tracePt t="78528" x="3914775" y="2309813"/>
          <p14:tracePt t="78545" x="4019550" y="2295525"/>
          <p14:tracePt t="78561" x="4095750" y="2295525"/>
          <p14:tracePt t="78578" x="4167188" y="2295525"/>
          <p14:tracePt t="78595" x="4186238" y="2290763"/>
          <p14:tracePt t="78611" x="4195763" y="2290763"/>
          <p14:tracePt t="78755" x="4200525" y="2290763"/>
          <p14:tracePt t="78763" x="4229100" y="2281238"/>
          <p14:tracePt t="78771" x="4276725" y="2281238"/>
          <p14:tracePt t="78779" x="4319588" y="2266950"/>
          <p14:tracePt t="78795" x="4352925" y="2266950"/>
          <p14:tracePt t="78811" x="4529138" y="2257425"/>
          <p14:tracePt t="78828" x="4648200" y="2257425"/>
          <p14:tracePt t="78845" x="4738688" y="2262188"/>
          <p14:tracePt t="78861" x="4776788" y="2271713"/>
          <p14:tracePt t="78878" x="4786313" y="2271713"/>
          <p14:tracePt t="78900" x="4781550" y="2271713"/>
          <p14:tracePt t="79059" x="4786313" y="2271713"/>
          <p14:tracePt t="79067" x="4805363" y="2262188"/>
          <p14:tracePt t="79078" x="4810125" y="2252663"/>
          <p14:tracePt t="79095" x="4872038" y="2243138"/>
          <p14:tracePt t="79111" x="4957763" y="2243138"/>
          <p14:tracePt t="79128" x="5062538" y="2228850"/>
          <p14:tracePt t="79145" x="5124450" y="2228850"/>
          <p14:tracePt t="79161" x="5153025" y="2224088"/>
          <p14:tracePt t="79178" x="5162550" y="2224088"/>
          <p14:tracePt t="79331" x="5172075" y="2224088"/>
          <p14:tracePt t="79339" x="5200650" y="2214563"/>
          <p14:tracePt t="79347" x="5229225" y="2214563"/>
          <p14:tracePt t="79361" x="5262563" y="2214563"/>
          <p14:tracePt t="79378" x="5334000" y="2214563"/>
          <p14:tracePt t="79395" x="5443538" y="2219325"/>
          <p14:tracePt t="79411" x="5529263" y="2214563"/>
          <p14:tracePt t="79428" x="5553075" y="2205038"/>
          <p14:tracePt t="79445" x="5562600" y="2200275"/>
          <p14:tracePt t="79611" x="5567363" y="2190750"/>
          <p14:tracePt t="79619" x="5586413" y="2190750"/>
          <p14:tracePt t="79628" x="5619750" y="2181225"/>
          <p14:tracePt t="79645" x="5695950" y="2181225"/>
          <p14:tracePt t="79661" x="5767388" y="2181225"/>
          <p14:tracePt t="79678" x="5843588" y="2185988"/>
          <p14:tracePt t="79695" x="5895975" y="2195513"/>
          <p14:tracePt t="79711" x="5905500" y="2195513"/>
          <p14:tracePt t="79728" x="5905500" y="2190750"/>
          <p14:tracePt t="79883" x="5905500" y="2195513"/>
          <p14:tracePt t="79891" x="5900738" y="2195513"/>
          <p14:tracePt t="79907" x="5891213" y="2195513"/>
          <p14:tracePt t="79915" x="5886450" y="2195513"/>
          <p14:tracePt t="79928" x="5876925" y="2195513"/>
          <p14:tracePt t="79945" x="5857875" y="2205038"/>
          <p14:tracePt t="79961" x="5843588" y="2214563"/>
          <p14:tracePt t="79978" x="5834063" y="2214563"/>
          <p14:tracePt t="79995" x="5824538" y="2219325"/>
          <p14:tracePt t="80011" x="5810250" y="2219325"/>
          <p14:tracePt t="80028" x="5791200" y="2219325"/>
          <p14:tracePt t="80045" x="5762625" y="2219325"/>
          <p14:tracePt t="80061" x="5748338" y="2228850"/>
          <p14:tracePt t="80078" x="5729288" y="2228850"/>
          <p14:tracePt t="80095" x="5705475" y="2228850"/>
          <p14:tracePt t="80111" x="5686425" y="2228850"/>
          <p14:tracePt t="80128" x="5676900" y="2228850"/>
          <p14:tracePt t="80145" x="5662613" y="2228850"/>
          <p14:tracePt t="80161" x="5643563" y="2219325"/>
          <p14:tracePt t="80178" x="5619750" y="2219325"/>
          <p14:tracePt t="80203" x="5610225" y="2219325"/>
          <p14:tracePt t="80811" x="5610225" y="2209800"/>
          <p14:tracePt t="80827" x="5614988" y="2209800"/>
          <p14:tracePt t="80843" x="5624513" y="2209800"/>
          <p14:tracePt t="80859" x="5638800" y="2209800"/>
          <p14:tracePt t="80867" x="5648325" y="2214563"/>
          <p14:tracePt t="80878" x="5676900" y="2224088"/>
          <p14:tracePt t="80895" x="5705475" y="2233613"/>
          <p14:tracePt t="80911" x="5710238" y="2238375"/>
          <p14:tracePt t="80928" x="5719763" y="2247900"/>
          <p14:tracePt t="81084" x="5719763" y="2243138"/>
          <p14:tracePt t="81091" x="5738813" y="2233613"/>
          <p14:tracePt t="81099" x="5757863" y="2224088"/>
          <p14:tracePt t="81111" x="5791200" y="2224088"/>
          <p14:tracePt t="81128" x="5853113" y="2214563"/>
          <p14:tracePt t="81145" x="5929313" y="2214563"/>
          <p14:tracePt t="81161" x="5976938" y="2214563"/>
          <p14:tracePt t="81178" x="5986463" y="2214563"/>
          <p14:tracePt t="81427" x="5995988" y="2214563"/>
          <p14:tracePt t="81435" x="6005513" y="2214563"/>
          <p14:tracePt t="81445" x="6019800" y="2214563"/>
          <p14:tracePt t="81461" x="6048375" y="2214563"/>
          <p14:tracePt t="81478" x="6105525" y="2214563"/>
          <p14:tracePt t="81495" x="6172200" y="2214563"/>
          <p14:tracePt t="81511" x="6210300" y="2219325"/>
          <p14:tracePt t="81528" x="6272213" y="2219325"/>
          <p14:tracePt t="81545" x="6286500" y="2219325"/>
          <p14:tracePt t="81561" x="6305550" y="2219325"/>
          <p14:tracePt t="81755" x="6357938" y="2205038"/>
          <p14:tracePt t="81763" x="6419850" y="2205038"/>
          <p14:tracePt t="81771" x="6462713" y="2205038"/>
          <p14:tracePt t="81779" x="6538913" y="2214563"/>
          <p14:tracePt t="81795" x="6600825" y="2228850"/>
          <p14:tracePt t="81811" x="6791325" y="2266950"/>
          <p14:tracePt t="81828" x="6829425" y="2276475"/>
          <p14:tracePt t="81845" x="6858000" y="2276475"/>
          <p14:tracePt t="81971" x="6867525" y="2276475"/>
          <p14:tracePt t="82027" x="6886575" y="2271713"/>
          <p14:tracePt t="82035" x="6915150" y="2271713"/>
          <p14:tracePt t="82045" x="6977063" y="2262188"/>
          <p14:tracePt t="82061" x="7138988" y="2247900"/>
          <p14:tracePt t="82078" x="7248525" y="2247900"/>
          <p14:tracePt t="82095" x="7300913" y="2238375"/>
          <p14:tracePt t="82111" x="7319963" y="2238375"/>
          <p14:tracePt t="82128" x="7324725" y="2228850"/>
          <p14:tracePt t="82291" x="7353300" y="2219325"/>
          <p14:tracePt t="82299" x="7372350" y="2219325"/>
          <p14:tracePt t="82311" x="7434263" y="2205038"/>
          <p14:tracePt t="82328" x="7510463" y="2195513"/>
          <p14:tracePt t="82345" x="7572375" y="2195513"/>
          <p14:tracePt t="82361" x="7591425" y="2195513"/>
          <p14:tracePt t="82378" x="7596188" y="2185988"/>
          <p14:tracePt t="82683" x="7596188" y="2181225"/>
          <p14:tracePt t="82691" x="7605713" y="2181225"/>
          <p14:tracePt t="82699" x="7624763" y="2181225"/>
          <p14:tracePt t="82711" x="7643813" y="2181225"/>
          <p14:tracePt t="82728" x="7648575" y="2181225"/>
          <p14:tracePt t="82745" x="7667625" y="2181225"/>
          <p14:tracePt t="82761" x="7677150" y="2181225"/>
          <p14:tracePt t="82778" x="7691438" y="2181225"/>
          <p14:tracePt t="82803" x="7700963" y="2181225"/>
          <p14:tracePt t="83963" x="7696200" y="2181225"/>
          <p14:tracePt t="83971" x="7658100" y="2181225"/>
          <p14:tracePt t="83979" x="7600950" y="2181225"/>
          <p14:tracePt t="83995" x="7553325" y="2176463"/>
          <p14:tracePt t="84011" x="7215188" y="2200275"/>
          <p14:tracePt t="84028" x="6867525" y="2219325"/>
          <p14:tracePt t="84045" x="6477000" y="2266950"/>
          <p14:tracePt t="84061" x="6024563" y="2319338"/>
          <p14:tracePt t="84078" x="5662613" y="2447925"/>
          <p14:tracePt t="84095" x="5448300" y="2633663"/>
          <p14:tracePt t="84111" x="5310188" y="2705100"/>
          <p14:tracePt t="84128" x="5272088" y="2714625"/>
          <p14:tracePt t="84315" x="5262563" y="2714625"/>
          <p14:tracePt t="84347" x="5253038" y="2714625"/>
          <p14:tracePt t="84379" x="5248275" y="2714625"/>
          <p14:tracePt t="84427" x="5248275" y="2709863"/>
          <p14:tracePt t="84451" x="5238750" y="2709863"/>
          <p14:tracePt t="84507" x="5229225" y="2709863"/>
          <p14:tracePt t="84515" x="5229225" y="2700338"/>
          <p14:tracePt t="84531" x="5219700" y="2700338"/>
          <p14:tracePt t="84539" x="5219700" y="2695575"/>
          <p14:tracePt t="84547" x="5214938" y="2695575"/>
          <p14:tracePt t="84561" x="5205413" y="2686050"/>
          <p14:tracePt t="84578" x="5186363" y="2690813"/>
          <p14:tracePt t="84595" x="5172075" y="2686050"/>
          <p14:tracePt t="84595" x="5172075" y="2676525"/>
          <p14:tracePt t="84612" x="5119688" y="2667000"/>
          <p14:tracePt t="84628" x="5081588" y="2647950"/>
          <p14:tracePt t="84645" x="4986338" y="2638425"/>
          <p14:tracePt t="84661" x="4895850" y="2614613"/>
          <p14:tracePt t="84678" x="4814888" y="2590800"/>
          <p14:tracePt t="84695" x="4733925" y="2566988"/>
          <p14:tracePt t="84712" x="4657725" y="2557463"/>
          <p14:tracePt t="84728" x="4605338" y="2557463"/>
          <p14:tracePt t="84745" x="4581525" y="2547938"/>
          <p14:tracePt t="84762" x="4529138" y="2538413"/>
          <p14:tracePt t="84778" x="4491038" y="2528888"/>
          <p14:tracePt t="84795" x="4467225" y="2519363"/>
          <p14:tracePt t="84811" x="4448175" y="2519363"/>
          <p14:tracePt t="84828" x="4433888" y="2519363"/>
          <p14:tracePt t="84845" x="4424363" y="2519363"/>
          <p14:tracePt t="84862" x="4395788" y="2505075"/>
          <p14:tracePt t="84878" x="4348163" y="2490788"/>
          <p14:tracePt t="84895" x="4295775" y="2490788"/>
          <p14:tracePt t="84912" x="4233863" y="2481263"/>
          <p14:tracePt t="84928" x="4195763" y="2481263"/>
          <p14:tracePt t="84945" x="4167188" y="2486025"/>
          <p14:tracePt t="84962" x="4152900" y="2495550"/>
          <p14:tracePt t="84978" x="4124325" y="2490788"/>
          <p14:tracePt t="84995" x="4100513" y="2486025"/>
          <p14:tracePt t="85012" x="4043363" y="2476500"/>
          <p14:tracePt t="85028" x="4024313" y="2476500"/>
          <p14:tracePt t="85045" x="4014788" y="2476500"/>
          <p14:tracePt t="85267" x="4000500" y="2476500"/>
          <p14:tracePt t="85275" x="3981450" y="2476500"/>
          <p14:tracePt t="85283" x="3933825" y="2466975"/>
          <p14:tracePt t="85295" x="3905250" y="2471738"/>
          <p14:tracePt t="85312" x="3843338" y="2471738"/>
          <p14:tracePt t="85328" x="3767138" y="2471738"/>
          <p14:tracePt t="85345" x="3648075" y="2471738"/>
          <p14:tracePt t="85362" x="3571875" y="2466975"/>
          <p14:tracePt t="85378" x="3519488" y="2466975"/>
          <p14:tracePt t="85395" x="3486150" y="2466975"/>
          <p14:tracePt t="85412" x="3409950" y="2452688"/>
          <p14:tracePt t="85428" x="3395663" y="2452688"/>
          <p14:tracePt t="85445" x="3386138" y="2452688"/>
          <p14:tracePt t="85659" x="3376613" y="2452688"/>
          <p14:tracePt t="85667" x="3371850" y="2452688"/>
          <p14:tracePt t="85678" x="3362325" y="2462213"/>
          <p14:tracePt t="85695" x="3314700" y="2462213"/>
          <p14:tracePt t="85712" x="3286125" y="2452688"/>
          <p14:tracePt t="85728" x="3257550" y="2452688"/>
          <p14:tracePt t="85771" x="3257550" y="2457450"/>
          <p14:tracePt t="102732" x="3243263" y="2457450"/>
          <p14:tracePt t="102740" x="3243263" y="2466975"/>
          <p14:tracePt t="102748" x="3200400" y="2476500"/>
          <p14:tracePt t="102762" x="3171825" y="2476500"/>
          <p14:tracePt t="102779" x="3128963" y="2495550"/>
          <p14:tracePt t="102796" x="3086100" y="2524125"/>
          <p14:tracePt t="102812" x="3028950" y="2557463"/>
          <p14:tracePt t="102829" x="3000375" y="2571750"/>
          <p14:tracePt t="102846" x="2962275" y="2595563"/>
          <p14:tracePt t="102863" x="2914650" y="2605088"/>
          <p14:tracePt t="102879" x="2862263" y="2614613"/>
          <p14:tracePt t="102896" x="2800350" y="2624138"/>
          <p14:tracePt t="102912" x="2724150" y="2638425"/>
          <p14:tracePt t="102929" x="2671763" y="2638425"/>
          <p14:tracePt t="102946" x="2619375" y="2647950"/>
          <p14:tracePt t="102962" x="2590800" y="2647950"/>
          <p14:tracePt t="102979" x="2586038" y="2647950"/>
          <p14:tracePt t="102996" x="2576513" y="2652713"/>
          <p14:tracePt t="103012" x="2557463" y="2662238"/>
          <p14:tracePt t="103029" x="2519363" y="2671763"/>
          <p14:tracePt t="103046" x="2466975" y="2695575"/>
          <p14:tracePt t="103062" x="2428875" y="2724150"/>
          <p14:tracePt t="103079" x="2409825" y="2733675"/>
          <p14:tracePt t="103096" x="2395538" y="2733675"/>
          <p14:tracePt t="103112" x="2376488" y="2743200"/>
          <p14:tracePt t="103129" x="2362200" y="2743200"/>
          <p14:tracePt t="103146" x="2333625" y="2743200"/>
          <p14:tracePt t="103162" x="2328863" y="2747963"/>
          <p14:tracePt t="103179" x="2319338" y="2757488"/>
          <p14:tracePt t="103588" x="2319338" y="2767013"/>
          <p14:tracePt t="103628" x="2319338" y="2776538"/>
          <p14:tracePt t="103644" x="2309813" y="2781300"/>
          <p14:tracePt t="103660" x="2309813" y="2800350"/>
          <p14:tracePt t="103668" x="2309813" y="2819400"/>
          <p14:tracePt t="103679" x="2309813" y="2828925"/>
          <p14:tracePt t="103696" x="2300288" y="2852738"/>
          <p14:tracePt t="103712" x="2305050" y="2871788"/>
          <p14:tracePt t="103729" x="2305050" y="2886075"/>
          <p14:tracePt t="103746" x="2314575" y="2905125"/>
          <p14:tracePt t="103762" x="2314575" y="2914650"/>
          <p14:tracePt t="103779" x="2300288" y="2928938"/>
          <p14:tracePt t="103796" x="2295525" y="2938463"/>
          <p14:tracePt t="103876" x="2295525" y="29337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矩形 2"/>
          <p:cNvSpPr/>
          <p:nvPr/>
        </p:nvSpPr>
        <p:spPr bwMode="auto">
          <a:xfrm>
            <a:off x="-83127" y="-99753"/>
            <a:ext cx="9501447" cy="997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5" name="内容占位符 4" descr="屏幕剪辑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42" y="144198"/>
            <a:ext cx="5288602" cy="4343665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椭圆 5"/>
          <p:cNvSpPr/>
          <p:nvPr/>
        </p:nvSpPr>
        <p:spPr bwMode="auto">
          <a:xfrm>
            <a:off x="1440180" y="2827020"/>
            <a:ext cx="670560" cy="7467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366260" y="144198"/>
            <a:ext cx="845820" cy="6406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827020" y="2773680"/>
            <a:ext cx="678180" cy="6248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5532120" y="3916680"/>
            <a:ext cx="662940" cy="7124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787140" y="2705100"/>
            <a:ext cx="449580" cy="563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2" name="等腰三角形 11"/>
          <p:cNvSpPr/>
          <p:nvPr/>
        </p:nvSpPr>
        <p:spPr bwMode="auto">
          <a:xfrm rot="1042294">
            <a:off x="2037245" y="575629"/>
            <a:ext cx="4420164" cy="3223448"/>
          </a:xfrm>
          <a:prstGeom prst="triangl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400" b="1">
                <a:solidFill>
                  <a:srgbClr val="1B3D6C"/>
                </a:solidFill>
              </a:rPr>
              <a:t>中原， 中国</a:t>
            </a:r>
            <a:endParaRPr lang="en-US" sz="2400" b="1" dirty="0">
              <a:solidFill>
                <a:srgbClr val="1B3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6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 descr="屏幕剪辑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64" y="108763"/>
            <a:ext cx="5243932" cy="4357702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椭圆 5"/>
          <p:cNvSpPr/>
          <p:nvPr/>
        </p:nvSpPr>
        <p:spPr bwMode="auto">
          <a:xfrm>
            <a:off x="1440180" y="2827020"/>
            <a:ext cx="670560" cy="7467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366260" y="144198"/>
            <a:ext cx="845820" cy="6406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827020" y="2773680"/>
            <a:ext cx="678180" cy="6248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5532120" y="3916680"/>
            <a:ext cx="662940" cy="7124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787140" y="2705100"/>
            <a:ext cx="449580" cy="563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2" name="等腰三角形 11"/>
          <p:cNvSpPr/>
          <p:nvPr/>
        </p:nvSpPr>
        <p:spPr bwMode="auto">
          <a:xfrm rot="1042294">
            <a:off x="2037245" y="575629"/>
            <a:ext cx="4420164" cy="3223448"/>
          </a:xfrm>
          <a:prstGeom prst="triangl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中原， 中国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5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-83127" y="-99753"/>
            <a:ext cx="9501447" cy="9975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11" name="内容占位符 10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6578"/>
            <a:ext cx="6741129" cy="4892001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椭圆 5"/>
          <p:cNvSpPr/>
          <p:nvPr/>
        </p:nvSpPr>
        <p:spPr bwMode="auto">
          <a:xfrm>
            <a:off x="1440180" y="2827020"/>
            <a:ext cx="670560" cy="7467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366260" y="144198"/>
            <a:ext cx="845820" cy="6406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2827020" y="2773680"/>
            <a:ext cx="678180" cy="6248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5532120" y="3916680"/>
            <a:ext cx="662940" cy="71247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787140" y="2705100"/>
            <a:ext cx="449580" cy="5638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2" name="等腰三角形 11"/>
          <p:cNvSpPr/>
          <p:nvPr/>
        </p:nvSpPr>
        <p:spPr bwMode="auto">
          <a:xfrm rot="1042294">
            <a:off x="2037245" y="575629"/>
            <a:ext cx="4420164" cy="3223448"/>
          </a:xfrm>
          <a:prstGeom prst="triangl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400" b="1">
                <a:solidFill>
                  <a:srgbClr val="1B3D6C"/>
                </a:solidFill>
              </a:rPr>
              <a:t>中原， 中国</a:t>
            </a:r>
            <a:endParaRPr lang="en-US" sz="2400" b="1" dirty="0">
              <a:solidFill>
                <a:srgbClr val="1B3D6C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3693" y="1150828"/>
            <a:ext cx="307023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B3D6C"/>
                </a:solidFill>
              </a:rPr>
              <a:t>太行山是中国东部的一条重要地理界线。太行山是黄土高原和华北平原的天然分界线。东部的华北平原是落叶阔叶林地带，西侧的黄土高原是森林草原地带和干草原地带，两侧的植被、土壤垂直带特征也存在明显差异。 </a:t>
            </a:r>
          </a:p>
          <a:p>
            <a:endParaRPr lang="zh-CN" altLang="en-US" sz="1400" b="1" dirty="0">
              <a:solidFill>
                <a:srgbClr val="1B3D6C"/>
              </a:solidFill>
            </a:endParaRPr>
          </a:p>
          <a:p>
            <a:r>
              <a:rPr lang="zh-CN" altLang="en-US" sz="1400" b="1" dirty="0">
                <a:solidFill>
                  <a:srgbClr val="1B3D6C"/>
                </a:solidFill>
              </a:rPr>
              <a:t>太行山脉多东西向横谷，自古就是交通要道，商旅通衢。 </a:t>
            </a:r>
            <a:endParaRPr lang="en-US" altLang="zh-CN" sz="1400" b="1" dirty="0" smtClean="0">
              <a:solidFill>
                <a:srgbClr val="1B3D6C"/>
              </a:solidFill>
            </a:endParaRPr>
          </a:p>
          <a:p>
            <a:endParaRPr lang="en-US" altLang="zh-CN" sz="1400" b="1" dirty="0">
              <a:solidFill>
                <a:srgbClr val="1B3D6C"/>
              </a:solidFill>
            </a:endParaRPr>
          </a:p>
          <a:p>
            <a:r>
              <a:rPr lang="zh-CN" altLang="en-US" sz="1400" b="1" dirty="0" smtClean="0">
                <a:solidFill>
                  <a:srgbClr val="1B3D6C"/>
                </a:solidFill>
              </a:rPr>
              <a:t>五</a:t>
            </a:r>
            <a:r>
              <a:rPr lang="zh-CN" altLang="en-US" sz="1400" b="1" dirty="0">
                <a:solidFill>
                  <a:srgbClr val="1B3D6C"/>
                </a:solidFill>
              </a:rPr>
              <a:t>台山（</a:t>
            </a:r>
            <a:r>
              <a:rPr lang="en-US" altLang="zh-CN" sz="1400" b="1" dirty="0">
                <a:solidFill>
                  <a:srgbClr val="1B3D6C"/>
                </a:solidFill>
              </a:rPr>
              <a:t>Mount Wutai </a:t>
            </a:r>
            <a:r>
              <a:rPr lang="zh-CN" altLang="en-US" sz="1400" b="1" dirty="0">
                <a:solidFill>
                  <a:srgbClr val="1B3D6C"/>
                </a:solidFill>
              </a:rPr>
              <a:t>）位于山西省忻州市五台县境内，五行山 （山西省晋城市陵川县的一座大山）代表金、木、水、火、土五行</a:t>
            </a:r>
            <a:endParaRPr lang="en-US" sz="1400" b="1" dirty="0">
              <a:solidFill>
                <a:srgbClr val="1B3D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40441" y="4787384"/>
            <a:ext cx="24000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rgbClr val="1B3D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E-mail: </a:t>
            </a:r>
            <a:r>
              <a:rPr lang="en-US" sz="1100" i="1" dirty="0">
                <a:solidFill>
                  <a:srgbClr val="1B3D6C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franklinduan@sjtu.edu.cn</a:t>
            </a:r>
            <a:endParaRPr lang="en-US" sz="1100" i="1" dirty="0">
              <a:solidFill>
                <a:srgbClr val="1B3D6C"/>
              </a:solidFill>
            </a:endParaRPr>
          </a:p>
        </p:txBody>
      </p:sp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4584700"/>
            <a:ext cx="406400" cy="40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54" y="3916421"/>
            <a:ext cx="931923" cy="9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4"/>
    </mc:Choice>
    <mc:Fallback xmlns="">
      <p:transition spd="slow" advTm="2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407" x="3395663" y="3929063"/>
          <p14:tracePt t="2415" x="3386138" y="3929063"/>
          <p14:tracePt t="2423" x="3386138" y="3914775"/>
          <p14:tracePt t="2435" x="3367088" y="3914775"/>
          <p14:tracePt t="2451" x="3357563" y="3905250"/>
          <p14:tracePt t="2468" x="3343275" y="3886200"/>
          <p14:tracePt t="2485" x="3333750" y="3862388"/>
          <p14:tracePt t="2502" x="3324225" y="3852863"/>
          <p14:tracePt t="2518" x="3324225" y="3838575"/>
          <p14:tracePt t="2535" x="3324225" y="3829050"/>
          <p14:tracePt t="2791" x="3324225" y="3833813"/>
          <p14:tracePt t="2799" x="3324225" y="3843338"/>
          <p14:tracePt t="2807" x="3324225" y="3848100"/>
          <p14:tracePt t="2818" x="3324225" y="3857625"/>
          <p14:tracePt t="2835" x="3328988" y="3867150"/>
          <p14:tracePt t="2852" x="3338513" y="3867150"/>
          <p14:tracePt t="2868" x="3343275" y="3867150"/>
          <p14:tracePt t="2885" x="3352800" y="3867150"/>
          <p14:tracePt t="2901" x="3362325" y="3862388"/>
          <p14:tracePt t="2918" x="3371850" y="3852863"/>
          <p14:tracePt t="2935" x="3376613" y="3852863"/>
          <p14:tracePt t="3151" x="3371850" y="3814763"/>
          <p14:tracePt t="3159" x="3362325" y="3781425"/>
          <p14:tracePt t="3168" x="3338513" y="3733800"/>
          <p14:tracePt t="3185" x="3338513" y="3614738"/>
          <p14:tracePt t="3201" x="3348038" y="3519488"/>
          <p14:tracePt t="3218" x="3395663" y="3405188"/>
          <p14:tracePt t="3235" x="3419475" y="3343275"/>
          <p14:tracePt t="3252" x="3462338" y="3290888"/>
          <p14:tracePt t="3268" x="3462338" y="3281363"/>
          <p14:tracePt t="3285" x="3462338" y="3271838"/>
          <p14:tracePt t="3447" x="3462338" y="3262313"/>
          <p14:tracePt t="3455" x="3462338" y="3248025"/>
          <p14:tracePt t="3463" x="3462338" y="3228975"/>
          <p14:tracePt t="3471" x="3462338" y="3195638"/>
          <p14:tracePt t="3485" x="3462338" y="3152775"/>
          <p14:tracePt t="3502" x="3471863" y="3076575"/>
          <p14:tracePt t="3518" x="3495675" y="3024188"/>
          <p14:tracePt t="3535" x="3514725" y="2957513"/>
          <p14:tracePt t="3535" x="3524250" y="2938463"/>
          <p14:tracePt t="3552" x="3524250" y="2924175"/>
          <p14:tracePt t="3568" x="3533775" y="2914650"/>
          <p14:tracePt t="3807" x="3533775" y="2905125"/>
          <p14:tracePt t="3815" x="3533775" y="2900363"/>
          <p14:tracePt t="3823" x="3552825" y="2881313"/>
          <p14:tracePt t="3835" x="3552825" y="2862263"/>
          <p14:tracePt t="3852" x="3562350" y="2819400"/>
          <p14:tracePt t="3868" x="3562350" y="2771775"/>
          <p14:tracePt t="3885" x="3562350" y="2747963"/>
          <p14:tracePt t="3902" x="3562350" y="2733675"/>
          <p14:tracePt t="3918" x="3562350" y="2724150"/>
          <p14:tracePt t="3943" x="3562350" y="2728913"/>
          <p14:tracePt t="3959" x="3567113" y="2733675"/>
          <p14:tracePt t="4159" x="3567113" y="2724150"/>
          <p14:tracePt t="4167" x="3567113" y="2714625"/>
          <p14:tracePt t="4175" x="3562350" y="2686050"/>
          <p14:tracePt t="4185" x="3543300" y="2652713"/>
          <p14:tracePt t="4202" x="3529013" y="2590800"/>
          <p14:tracePt t="4218" x="3548063" y="2481263"/>
          <p14:tracePt t="4235" x="3600450" y="2386013"/>
          <p14:tracePt t="4252" x="3600450" y="2362200"/>
          <p14:tracePt t="4268" x="3595688" y="2352675"/>
          <p14:tracePt t="4455" x="3595688" y="2333625"/>
          <p14:tracePt t="4463" x="3595688" y="2328863"/>
          <p14:tracePt t="4471" x="3586163" y="2300288"/>
          <p14:tracePt t="4485" x="3586163" y="2252663"/>
          <p14:tracePt t="4502" x="3586163" y="2181225"/>
          <p14:tracePt t="4518" x="3590925" y="2105025"/>
          <p14:tracePt t="4535" x="3614738" y="2052638"/>
          <p14:tracePt t="4535" x="3624263" y="2033588"/>
          <p14:tracePt t="4552" x="3624263" y="2014538"/>
          <p14:tracePt t="4568" x="3619500" y="2014538"/>
          <p14:tracePt t="4791" x="3619500" y="2005013"/>
          <p14:tracePt t="4799" x="3609975" y="2000250"/>
          <p14:tracePt t="4807" x="3609975" y="1990725"/>
          <p14:tracePt t="4818" x="3609975" y="1981200"/>
          <p14:tracePt t="4835" x="3609975" y="1966913"/>
          <p14:tracePt t="4852" x="3609975" y="1957388"/>
          <p14:tracePt t="4868" x="3609975" y="1938338"/>
          <p14:tracePt t="4885" x="3609975" y="1933575"/>
          <p14:tracePt t="4902" x="3609975" y="1924050"/>
          <p14:tracePt t="4918" x="3614738" y="1924050"/>
          <p14:tracePt t="4935" x="3614738" y="1905000"/>
          <p14:tracePt t="4952" x="3614738" y="1900238"/>
          <p14:tracePt t="6479" x="3614738" y="1881188"/>
          <p14:tracePt t="6487" x="3609975" y="1881188"/>
          <p14:tracePt t="6495" x="3600450" y="1862138"/>
          <p14:tracePt t="6503" x="3595688" y="1862138"/>
          <p14:tracePt t="6519" x="3586163" y="1852613"/>
          <p14:tracePt t="6535" x="3576638" y="1847850"/>
          <p14:tracePt t="6552" x="3567113" y="1838325"/>
          <p14:tracePt t="6568" x="3562350" y="1838325"/>
          <p14:tracePt t="6585" x="3562350" y="1828800"/>
          <p14:tracePt t="6607" x="3552825" y="1828800"/>
          <p14:tracePt t="7559" x="3552825" y="1833563"/>
          <p14:tracePt t="7575" x="3557588" y="1833563"/>
          <p14:tracePt t="7583" x="3557588" y="1843088"/>
          <p14:tracePt t="7591" x="3562350" y="1843088"/>
          <p14:tracePt t="7602" x="3562350" y="1847850"/>
          <p14:tracePt t="7619" x="3571875" y="1857375"/>
          <p14:tracePt t="7635" x="3590925" y="1885950"/>
          <p14:tracePt t="7652" x="3600450" y="1905000"/>
          <p14:tracePt t="7668" x="3624263" y="1914525"/>
          <p14:tracePt t="7685" x="3629025" y="1933575"/>
          <p14:tracePt t="7702" x="3638550" y="1943100"/>
          <p14:tracePt t="7718" x="3657600" y="1952625"/>
          <p14:tracePt t="7735" x="3662363" y="1966913"/>
          <p14:tracePt t="8047" x="3671888" y="1976438"/>
          <p14:tracePt t="8055" x="3681413" y="1976438"/>
          <p14:tracePt t="8072" x="3681413" y="1985963"/>
          <p14:tracePt t="8087" x="3681413" y="1990725"/>
          <p14:tracePt t="8103" x="3690938" y="2000250"/>
          <p14:tracePt t="8111" x="3695700" y="2000250"/>
          <p14:tracePt t="8119" x="3705225" y="2009775"/>
          <p14:tracePt t="8135" x="3714750" y="2019300"/>
          <p14:tracePt t="8152" x="3724275" y="2024063"/>
          <p14:tracePt t="8169" x="3729038" y="2033588"/>
          <p14:tracePt t="8185" x="3748088" y="2043113"/>
          <p14:tracePt t="8202" x="3748088" y="2057400"/>
          <p14:tracePt t="8218" x="3762375" y="2057400"/>
          <p14:tracePt t="8235" x="3771900" y="2076450"/>
          <p14:tracePt t="8252" x="3781425" y="2085975"/>
          <p14:tracePt t="8567" x="3790950" y="2085975"/>
          <p14:tracePt t="8575" x="3795713" y="2090738"/>
          <p14:tracePt t="8585" x="3805238" y="2100263"/>
          <p14:tracePt t="8602" x="3824288" y="2109788"/>
          <p14:tracePt t="8618" x="3829050" y="2109788"/>
          <p14:tracePt t="8671" x="3838575" y="2109788"/>
          <p14:tracePt t="8703" x="3848100" y="2109788"/>
          <p14:tracePt t="8719" x="3848100" y="2119313"/>
          <p14:tracePt t="8727" x="3857625" y="2119313"/>
          <p14:tracePt t="8743" x="3857625" y="2124075"/>
          <p14:tracePt t="8752" x="3862388" y="2124075"/>
          <p14:tracePt t="8775" x="3862388" y="2133600"/>
          <p14:tracePt t="8791" x="3871913" y="2133600"/>
          <p14:tracePt t="8839" x="3871913" y="2143125"/>
          <p14:tracePt t="8855" x="3881438" y="2143125"/>
          <p14:tracePt t="8879" x="3881438" y="2152650"/>
          <p14:tracePt t="8911" x="3881438" y="2157413"/>
          <p14:tracePt t="9031" x="3876675" y="2166938"/>
          <p14:tracePt t="9039" x="3876675" y="2176463"/>
          <p14:tracePt t="9120" x="3867150" y="2176463"/>
          <p14:tracePt t="9127" x="3867150" y="2171700"/>
          <p14:tracePt t="9135" x="3862388" y="2171700"/>
          <p14:tracePt t="9152" x="3862388" y="2162175"/>
          <p14:tracePt t="9168" x="3852863" y="2162175"/>
          <p14:tracePt t="9407" x="3852863" y="2157413"/>
          <p14:tracePt t="9415" x="3852863" y="2128838"/>
          <p14:tracePt t="9423" x="3843338" y="2105025"/>
          <p14:tracePt t="9435" x="3833813" y="2085975"/>
          <p14:tracePt t="9452" x="3819525" y="2038350"/>
          <p14:tracePt t="9469" x="3810000" y="2009775"/>
          <p14:tracePt t="9485" x="3805238" y="1981200"/>
          <p14:tracePt t="9502" x="3795713" y="1957388"/>
          <p14:tracePt t="9519" x="3786188" y="1938338"/>
          <p14:tracePt t="9535" x="3786188" y="1914525"/>
          <p14:tracePt t="9552" x="3786188" y="1905000"/>
          <p14:tracePt t="9759" x="3776663" y="1895475"/>
          <p14:tracePt t="9767" x="3767138" y="1895475"/>
          <p14:tracePt t="9775" x="3762375" y="1885950"/>
          <p14:tracePt t="9785" x="3762375" y="1881188"/>
          <p14:tracePt t="9802" x="3752850" y="1871663"/>
          <p14:tracePt t="9819" x="3733800" y="1843088"/>
          <p14:tracePt t="9835" x="3724275" y="1828800"/>
          <p14:tracePt t="9852" x="3719513" y="1809750"/>
          <p14:tracePt t="9869" x="3719513" y="1785938"/>
          <p14:tracePt t="9887" x="3719513" y="1776413"/>
          <p14:tracePt t="10167" x="3709988" y="1776413"/>
          <p14:tracePt t="10191" x="3700463" y="1776413"/>
          <p14:tracePt t="10255" x="3700463" y="1781175"/>
          <p14:tracePt t="10272" x="3690938" y="1781175"/>
          <p14:tracePt t="10287" x="3690938" y="1785938"/>
          <p14:tracePt t="10295" x="3686175" y="1795463"/>
          <p14:tracePt t="10311" x="3686175" y="1804988"/>
          <p14:tracePt t="10327" x="3686175" y="1814513"/>
          <p14:tracePt t="10335" x="3686175" y="1819275"/>
          <p14:tracePt t="10352" x="3686175" y="1828800"/>
          <p14:tracePt t="10369" x="3686175" y="1847850"/>
          <p14:tracePt t="10385" x="3705225" y="1862138"/>
          <p14:tracePt t="10402" x="3705225" y="1890713"/>
          <p14:tracePt t="10419" x="3705225" y="1914525"/>
          <p14:tracePt t="10435" x="3705225" y="1938338"/>
          <p14:tracePt t="10452" x="3705225" y="1957388"/>
          <p14:tracePt t="10469" x="3705225" y="1976438"/>
          <p14:tracePt t="10520" x="3705225" y="1962150"/>
          <p14:tracePt t="10760" x="3705225" y="1966913"/>
          <p14:tracePt t="10767" x="3733800" y="1966913"/>
          <p14:tracePt t="10776" x="3733800" y="1971675"/>
          <p14:tracePt t="10785" x="3743325" y="1981200"/>
          <p14:tracePt t="10808" x="3748088" y="1981200"/>
          <p14:tracePt t="10819" x="3757613" y="1990725"/>
          <p14:tracePt t="10835" x="3757613" y="2005013"/>
          <p14:tracePt t="10852" x="3757613" y="2024063"/>
          <p14:tracePt t="10869" x="3752850" y="2052638"/>
          <p14:tracePt t="10885" x="3757613" y="2066925"/>
          <p14:tracePt t="10902" x="3786188" y="2085975"/>
          <p14:tracePt t="10919" x="3790950" y="2100263"/>
          <p14:tracePt t="10935" x="3819525" y="2119313"/>
          <p14:tracePt t="10935" x="3829050" y="2128838"/>
          <p14:tracePt t="10952" x="3829050" y="2138363"/>
          <p14:tracePt t="10969" x="3833813" y="2147888"/>
          <p14:tracePt t="11232" x="3843338" y="2147888"/>
          <p14:tracePt t="11240" x="3843338" y="2152650"/>
          <p14:tracePt t="11247" x="3852863" y="2152650"/>
          <p14:tracePt t="11256" x="3862388" y="2162175"/>
          <p14:tracePt t="11269" x="3881438" y="2171700"/>
          <p14:tracePt t="11285" x="3895725" y="2190750"/>
          <p14:tracePt t="11302" x="3924300" y="2228850"/>
          <p14:tracePt t="11319" x="3943350" y="2257425"/>
          <p14:tracePt t="11335" x="3990975" y="2305050"/>
          <p14:tracePt t="11352" x="4024313" y="2347913"/>
          <p14:tracePt t="11369" x="4052888" y="2376488"/>
          <p14:tracePt t="11385" x="4062413" y="2400300"/>
          <p14:tracePt t="11402" x="4067175" y="2400300"/>
          <p14:tracePt t="11419" x="4076700" y="2409825"/>
          <p14:tracePt t="11435" x="4071938" y="2405063"/>
          <p14:tracePt t="11592" x="4086225" y="2409825"/>
          <p14:tracePt t="11600" x="4095750" y="2443163"/>
          <p14:tracePt t="11608" x="4119563" y="2462213"/>
          <p14:tracePt t="11619" x="4152900" y="2486025"/>
          <p14:tracePt t="11635" x="4195763" y="2538413"/>
          <p14:tracePt t="11652" x="4262438" y="2595563"/>
          <p14:tracePt t="11669" x="4314825" y="2638425"/>
          <p14:tracePt t="11685" x="4352925" y="2657475"/>
          <p14:tracePt t="11702" x="4381500" y="2695575"/>
          <p14:tracePt t="11719" x="4410075" y="2714625"/>
          <p14:tracePt t="11735" x="4457700" y="2762250"/>
          <p14:tracePt t="11752" x="4467225" y="2771775"/>
          <p14:tracePt t="11936" x="4467225" y="2781300"/>
          <p14:tracePt t="11952" x="4486275" y="2809875"/>
          <p14:tracePt t="11960" x="4519613" y="2828925"/>
          <p14:tracePt t="11969" x="4543425" y="2852738"/>
          <p14:tracePt t="11985" x="4572000" y="2890838"/>
          <p14:tracePt t="12002" x="4619625" y="2933700"/>
          <p14:tracePt t="12019" x="4652963" y="2971800"/>
          <p14:tracePt t="12035" x="4681538" y="3014663"/>
          <p14:tracePt t="12052" x="4724400" y="3057525"/>
          <p14:tracePt t="12069" x="4752975" y="3086100"/>
          <p14:tracePt t="12085" x="4772025" y="3114675"/>
          <p14:tracePt t="12102" x="4781550" y="3124200"/>
          <p14:tracePt t="12119" x="4791075" y="3124200"/>
          <p14:tracePt t="12272" x="4791075" y="3133725"/>
          <p14:tracePt t="12280" x="4795838" y="3133725"/>
          <p14:tracePt t="12287" x="4824413" y="3143250"/>
          <p14:tracePt t="12302" x="4872038" y="3176588"/>
          <p14:tracePt t="12319" x="4962525" y="3252788"/>
          <p14:tracePt t="12335" x="5062538" y="3305175"/>
          <p14:tracePt t="12336" x="5105400" y="3328988"/>
          <p14:tracePt t="12352" x="5210175" y="3390900"/>
          <p14:tracePt t="12369" x="5272088" y="3424238"/>
          <p14:tracePt t="12385" x="5324475" y="3443288"/>
          <p14:tracePt t="12402" x="5357813" y="3486150"/>
          <p14:tracePt t="12419" x="5376863" y="3495675"/>
          <p14:tracePt t="12435" x="5395913" y="3524250"/>
          <p14:tracePt t="12452" x="5405438" y="3533775"/>
          <p14:tracePt t="12592" x="5405438" y="3529013"/>
          <p14:tracePt t="12600" x="5405438" y="3509963"/>
          <p14:tracePt t="12608" x="5405438" y="3481388"/>
          <p14:tracePt t="12619" x="5405438" y="3462338"/>
          <p14:tracePt t="12635" x="5448300" y="3443288"/>
          <p14:tracePt t="12652" x="5510213" y="3429000"/>
          <p14:tracePt t="12669" x="5614988" y="3419475"/>
          <p14:tracePt t="12685" x="5676900" y="3419475"/>
          <p14:tracePt t="12702" x="5700713" y="3419475"/>
          <p14:tracePt t="12864" x="5710238" y="3419475"/>
          <p14:tracePt t="12872" x="5719763" y="3419475"/>
          <p14:tracePt t="12880" x="5729288" y="3419475"/>
          <p14:tracePt t="12888" x="5743575" y="3419475"/>
          <p14:tracePt t="12902" x="5791200" y="3405188"/>
          <p14:tracePt t="12919" x="5881688" y="3395663"/>
          <p14:tracePt t="12935" x="6000750" y="3386138"/>
          <p14:tracePt t="12952" x="6038850" y="3376613"/>
          <p14:tracePt t="12969" x="6067425" y="3367088"/>
          <p14:tracePt t="12985" x="6067425" y="3357563"/>
          <p14:tracePt t="13216" x="6081713" y="3362325"/>
          <p14:tracePt t="13224" x="6100763" y="3362325"/>
          <p14:tracePt t="13235" x="6119813" y="3362325"/>
          <p14:tracePt t="13252" x="6148388" y="3371850"/>
          <p14:tracePt t="13269" x="6167438" y="3371850"/>
          <p14:tracePt t="13285" x="6176963" y="3371850"/>
          <p14:tracePt t="13312" x="6176963" y="3381375"/>
          <p14:tracePt t="13320" x="6176963" y="3390900"/>
          <p14:tracePt t="13335" x="6176963" y="3405188"/>
          <p14:tracePt t="13352" x="6191250" y="3414713"/>
          <p14:tracePt t="13369" x="6210300" y="3429000"/>
          <p14:tracePt t="13385" x="6224588" y="3438525"/>
          <p14:tracePt t="13402" x="6234113" y="3467100"/>
          <p14:tracePt t="13419" x="6248400" y="3471863"/>
          <p14:tracePt t="13435" x="6257925" y="3490913"/>
          <p14:tracePt t="13452" x="6276975" y="3543300"/>
          <p14:tracePt t="13469" x="6276975" y="3648075"/>
          <p14:tracePt t="13485" x="6291263" y="3790950"/>
          <p14:tracePt t="13502" x="6291263" y="3971925"/>
          <p14:tracePt t="13519" x="6334125" y="4100513"/>
          <p14:tracePt t="13535" x="6372225" y="4248150"/>
          <p14:tracePt t="13536" x="6381750" y="4291013"/>
          <p14:tracePt t="13552" x="6405563" y="4343400"/>
          <p14:tracePt t="13569" x="6410325" y="4343400"/>
          <p14:tracePt t="13736" x="6419850" y="4343400"/>
          <p14:tracePt t="13744" x="6438900" y="4352925"/>
          <p14:tracePt t="13752" x="6457950" y="4376738"/>
          <p14:tracePt t="13769" x="6543675" y="4424363"/>
          <p14:tracePt t="13785" x="6662738" y="4514850"/>
          <p14:tracePt t="13802" x="6743700" y="4562475"/>
          <p14:tracePt t="13819" x="6824663" y="4610100"/>
          <p14:tracePt t="13835" x="6891338" y="4652963"/>
          <p14:tracePt t="13852" x="6943725" y="4686300"/>
          <p14:tracePt t="13869" x="6972300" y="4695825"/>
          <p14:tracePt t="13885" x="6991350" y="4710113"/>
          <p14:tracePt t="14048" x="7010400" y="4705350"/>
          <p14:tracePt t="14056" x="7029450" y="4705350"/>
          <p14:tracePt t="14064" x="7048500" y="4695825"/>
          <p14:tracePt t="14072" x="7067550" y="4695825"/>
          <p14:tracePt t="14085" x="7110413" y="4695825"/>
          <p14:tracePt t="14102" x="7162800" y="4695825"/>
          <p14:tracePt t="14119" x="7200900" y="4695825"/>
          <p14:tracePt t="14135" x="7219950" y="4695825"/>
          <p14:tracePt t="14416" x="7219950" y="4700588"/>
          <p14:tracePt t="14440" x="7215188" y="4700588"/>
          <p14:tracePt t="14456" x="7215188" y="4710113"/>
          <p14:tracePt t="14616" x="7205663" y="4710113"/>
          <p14:tracePt t="14832" x="7196138" y="4710113"/>
          <p14:tracePt t="14848" x="7191375" y="4710113"/>
          <p14:tracePt t="14864" x="7181850" y="4710113"/>
          <p14:tracePt t="14904" x="7172325" y="4710113"/>
          <p14:tracePt t="14960" x="7162800" y="4710113"/>
          <p14:tracePt t="15016" x="7158038" y="4710113"/>
          <p14:tracePt t="15104" x="7148513" y="4710113"/>
          <p14:tracePt t="15120" x="7138988" y="4710113"/>
          <p14:tracePt t="19320" x="7129463" y="4705350"/>
          <p14:tracePt t="19328" x="7129463" y="4695825"/>
          <p14:tracePt t="19336" x="7124700" y="4695825"/>
          <p14:tracePt t="19352" x="7096125" y="4681538"/>
          <p14:tracePt t="19369" x="7086600" y="4672013"/>
          <p14:tracePt t="19386" x="7081838" y="4662488"/>
          <p14:tracePt t="19402" x="7072313" y="4648200"/>
          <p14:tracePt t="19419" x="7043738" y="4638675"/>
          <p14:tracePt t="19436" x="7029450" y="4629150"/>
          <p14:tracePt t="19452" x="7019925" y="4629150"/>
          <p14:tracePt t="21424" x="7010400" y="4619625"/>
          <p14:tracePt t="21440" x="7005638" y="4619625"/>
          <p14:tracePt t="21448" x="7005638" y="4610100"/>
          <p14:tracePt t="21472" x="6996113" y="4610100"/>
          <p14:tracePt t="21488" x="6996113" y="4605338"/>
          <p14:tracePt t="21496" x="6986588" y="4605338"/>
          <p14:tracePt t="21504" x="6977063" y="4586288"/>
          <p14:tracePt t="21519" x="6958013" y="4576763"/>
          <p14:tracePt t="21536" x="6919913" y="4538663"/>
          <p14:tracePt t="21553" x="6867525" y="4462463"/>
          <p14:tracePt t="21569" x="6810375" y="4395788"/>
          <p14:tracePt t="21586" x="6777038" y="4329113"/>
          <p14:tracePt t="21602" x="6767513" y="4267200"/>
          <p14:tracePt t="21619" x="6743700" y="4186238"/>
          <p14:tracePt t="21636" x="6743700" y="4138613"/>
          <p14:tracePt t="21652" x="6743700" y="4100513"/>
          <p14:tracePt t="21669" x="6743700" y="4081463"/>
          <p14:tracePt t="21904" x="6743700" y="4071938"/>
          <p14:tracePt t="21912" x="6724650" y="4043363"/>
          <p14:tracePt t="21920" x="6705600" y="4024313"/>
          <p14:tracePt t="21936" x="6648450" y="3957638"/>
          <p14:tracePt t="21952" x="6586538" y="3886200"/>
          <p14:tracePt t="21969" x="6538913" y="3805238"/>
          <p14:tracePt t="21986" x="6538913" y="3729038"/>
          <p14:tracePt t="22003" x="6538913" y="3657600"/>
          <p14:tracePt t="22019" x="6529388" y="3614738"/>
          <p14:tracePt t="22036" x="6534150" y="3609975"/>
          <p14:tracePt t="22248" x="6529388" y="3600450"/>
          <p14:tracePt t="22256" x="6510338" y="3581400"/>
          <p14:tracePt t="22264" x="6500813" y="3562350"/>
          <p14:tracePt t="22272" x="6491288" y="3543300"/>
          <p14:tracePt t="22286" x="6481763" y="3519488"/>
          <p14:tracePt t="22303" x="6424613" y="3438525"/>
          <p14:tracePt t="22319" x="6410325" y="3376613"/>
          <p14:tracePt t="22336" x="6419850" y="3267075"/>
          <p14:tracePt t="22352" x="6434138" y="3243263"/>
          <p14:tracePt t="22369" x="6434138" y="3224213"/>
        </p14:tracePtLst>
      </p14:laserTraceLst>
    </p:ext>
  </p:extLs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sz="1400" b="1" dirty="0">
            <a:solidFill>
              <a:srgbClr val="1B3D6C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4BE1A-A2C4-4862-8AD0-8BDC37D6A979}">
  <ds:schemaRefs>
    <ds:schemaRef ds:uri="http://purl.org/dc/dcmitype/"/>
    <ds:schemaRef ds:uri="http://www.w3.org/XML/1998/namespace"/>
    <ds:schemaRef ds:uri="db962d0c-5ba1-488e-9617-42eb96731c2f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840c030-5dde-41b3-9ddd-06e8e0ef51b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FA4D1A-00BC-4F46-AA03-FF605C51B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62d0c-5ba1-488e-9617-42eb96731c2f"/>
    <ds:schemaRef ds:uri="8840c030-5dde-41b3-9ddd-06e8e0ef5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218</Words>
  <Application>Microsoft Office PowerPoint</Application>
  <PresentationFormat>全屏显示(16:9)</PresentationFormat>
  <Paragraphs>14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ＭＳ Ｐゴシック</vt:lpstr>
      <vt:lpstr>微软雅黑</vt:lpstr>
      <vt:lpstr>Arial</vt:lpstr>
      <vt:lpstr>Arial Narrow</vt:lpstr>
      <vt:lpstr>Calibri Light</vt:lpstr>
      <vt:lpstr>Helvetica</vt:lpstr>
      <vt:lpstr>Times</vt:lpstr>
      <vt:lpstr>Times New Roman</vt:lpstr>
      <vt:lpstr>Wingdings</vt:lpstr>
      <vt:lpstr>Blank Presentation</vt:lpstr>
      <vt:lpstr>Without blue banner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Bill Seymore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Franklin 中国航发和上海交通大学</cp:lastModifiedBy>
  <cp:revision>51</cp:revision>
  <cp:lastPrinted>2020-05-31T01:46:40Z</cp:lastPrinted>
  <dcterms:modified xsi:type="dcterms:W3CDTF">2020-05-31T01:46:45Z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